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7" r:id="rId4"/>
    <p:sldId id="283" r:id="rId5"/>
    <p:sldId id="285" r:id="rId6"/>
    <p:sldId id="286" r:id="rId7"/>
    <p:sldId id="287" r:id="rId8"/>
    <p:sldId id="28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DFE04-3304-482E-BC86-2B9F04A2795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87ACF-FC24-42E6-A69C-D03505EA3E0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EA20D-E8A9-4850-8274-35064FB0C777}" type="datetimeFigureOut">
              <a:rPr lang="en-GB" smtClean="0"/>
              <a:pPr/>
              <a:t>07/07/2016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23AC3-29DA-434E-B766-709ADB6095C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3886200"/>
            <a:ext cx="3240360" cy="1752600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Jamie Jenkins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July 2016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24944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411760" y="3140968"/>
            <a:ext cx="4466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Collaborating to maximise impact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collaboration-word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8640"/>
            <a:ext cx="7866667" cy="2561905"/>
          </a:xfrm>
          <a:prstGeom prst="rect">
            <a:avLst/>
          </a:prstGeom>
        </p:spPr>
      </p:pic>
      <p:pic>
        <p:nvPicPr>
          <p:cNvPr id="10" name="Picture 9" descr="ONS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77072"/>
            <a:ext cx="2307341" cy="630937"/>
          </a:xfrm>
          <a:prstGeom prst="rect">
            <a:avLst/>
          </a:prstGeom>
        </p:spPr>
      </p:pic>
      <p:pic>
        <p:nvPicPr>
          <p:cNvPr id="11" name="Picture 10" descr="PHE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5301208"/>
            <a:ext cx="1584176" cy="985652"/>
          </a:xfrm>
          <a:prstGeom prst="rect">
            <a:avLst/>
          </a:prstGeom>
        </p:spPr>
      </p:pic>
      <p:pic>
        <p:nvPicPr>
          <p:cNvPr id="12" name="Picture 11" descr="NHS-England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5373216"/>
            <a:ext cx="1316396" cy="936104"/>
          </a:xfrm>
          <a:prstGeom prst="rect">
            <a:avLst/>
          </a:prstGeom>
        </p:spPr>
      </p:pic>
      <p:pic>
        <p:nvPicPr>
          <p:cNvPr id="13" name="Picture 12" descr="department-of-healt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5373216"/>
            <a:ext cx="1512168" cy="979429"/>
          </a:xfrm>
          <a:prstGeom prst="rect">
            <a:avLst/>
          </a:prstGeom>
        </p:spPr>
      </p:pic>
      <p:pic>
        <p:nvPicPr>
          <p:cNvPr id="14" name="Picture 13" descr="thum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2280" y="5517232"/>
            <a:ext cx="1691680" cy="689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55576" y="188640"/>
            <a:ext cx="289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The health landscape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8532440" cy="4720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55576" y="188640"/>
            <a:ext cx="222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Working in Silos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ONS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1584176" cy="433190"/>
          </a:xfrm>
          <a:prstGeom prst="rect">
            <a:avLst/>
          </a:prstGeom>
        </p:spPr>
      </p:pic>
      <p:pic>
        <p:nvPicPr>
          <p:cNvPr id="10" name="Picture 9" descr="PHE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412776"/>
            <a:ext cx="1224136" cy="761640"/>
          </a:xfrm>
          <a:prstGeom prst="rect">
            <a:avLst/>
          </a:prstGeom>
        </p:spPr>
      </p:pic>
      <p:pic>
        <p:nvPicPr>
          <p:cNvPr id="11" name="Picture 10" descr="NHS-England-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1484784"/>
            <a:ext cx="1012613" cy="720080"/>
          </a:xfrm>
          <a:prstGeom prst="rect">
            <a:avLst/>
          </a:prstGeom>
        </p:spPr>
      </p:pic>
      <p:pic>
        <p:nvPicPr>
          <p:cNvPr id="12" name="Picture 11" descr="department-of-healt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1484784"/>
            <a:ext cx="1296144" cy="839511"/>
          </a:xfrm>
          <a:prstGeom prst="rect">
            <a:avLst/>
          </a:prstGeom>
        </p:spPr>
      </p:pic>
      <p:pic>
        <p:nvPicPr>
          <p:cNvPr id="13" name="Picture 12" descr="thum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92080" y="1556792"/>
            <a:ext cx="1691680" cy="68920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2051720" y="1124744"/>
            <a:ext cx="5184576" cy="1656184"/>
            <a:chOff x="2051720" y="1124744"/>
            <a:chExt cx="5184576" cy="1656184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2051720" y="1124744"/>
              <a:ext cx="0" cy="1656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635896" y="1124744"/>
              <a:ext cx="0" cy="1656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148064" y="1124744"/>
              <a:ext cx="0" cy="1656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236296" y="1124744"/>
              <a:ext cx="0" cy="1656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>
            <a:off x="0" y="27809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ch2_reducing_silos-resized-6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4005064"/>
            <a:ext cx="2785891" cy="2289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5576" y="188640"/>
            <a:ext cx="4065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Working together – legal highs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508450" cy="266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499992" y="908720"/>
            <a:ext cx="3600400" cy="27003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/>
              <a:t>Conversations with Home Office, Public Health England and Department for Health identified need for historical data on deaths through ‘legal highs’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/>
              <a:t>Worked in collaboration with the policy departments to quality assure the analysis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17032"/>
            <a:ext cx="3312368" cy="27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509120"/>
            <a:ext cx="1800200" cy="27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Home_Office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869160"/>
            <a:ext cx="1384548" cy="5953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835696" y="4509120"/>
            <a:ext cx="2880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“ Analysis will help the review of the Psychoactive Substances Act for which having more detailed information on deaths involving uncontrolled and controlled New Psychoactive Substances is useful”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5576" y="188640"/>
            <a:ext cx="7404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Cancer survival – working together to improve outcomes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052736"/>
            <a:ext cx="3801233" cy="517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683568" y="29969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Working across policy departments to ensure </a:t>
            </a:r>
          </a:p>
          <a:p>
            <a:r>
              <a:rPr lang="en-GB" dirty="0" smtClean="0"/>
              <a:t>indicators meet current and future demands 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293096"/>
            <a:ext cx="11715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149080"/>
            <a:ext cx="17049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PHE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1628800"/>
            <a:ext cx="1664553" cy="1035662"/>
          </a:xfrm>
          <a:prstGeom prst="rect">
            <a:avLst/>
          </a:prstGeom>
        </p:spPr>
      </p:pic>
      <p:pic>
        <p:nvPicPr>
          <p:cNvPr id="12" name="Picture 11" descr="ONS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1916832"/>
            <a:ext cx="2106670" cy="576064"/>
          </a:xfrm>
          <a:prstGeom prst="rect">
            <a:avLst/>
          </a:prstGeom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3933056"/>
            <a:ext cx="3892848" cy="21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5576" y="188640"/>
            <a:ext cx="2342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 spike in deaths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2590800" cy="1762125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196752"/>
            <a:ext cx="4960511" cy="332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7740352" y="2276872"/>
            <a:ext cx="792088" cy="576064"/>
          </a:xfrm>
          <a:prstGeom prst="ellipse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Content Placeholder 4" descr="Figure 1- Weekly death registrations and 5-year average, England and Wales, Nov 2014 to Mar 201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1196752"/>
            <a:ext cx="5328592" cy="3312368"/>
          </a:xfrm>
          <a:prstGeom prst="rect">
            <a:avLst/>
          </a:prstGeom>
        </p:spPr>
      </p:pic>
      <p:pic>
        <p:nvPicPr>
          <p:cNvPr id="17" name="Picture 16" descr="guar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2060848"/>
            <a:ext cx="6049220" cy="4572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5576" y="188640"/>
            <a:ext cx="1661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What next?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Drink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340768"/>
            <a:ext cx="4283968" cy="16739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71600" y="1988840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Alcohol related deaths</a:t>
            </a:r>
            <a:endParaRPr lang="en-GB" dirty="0"/>
          </a:p>
        </p:txBody>
      </p:sp>
      <p:pic>
        <p:nvPicPr>
          <p:cNvPr id="12" name="Picture 11" descr="Smok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645024"/>
            <a:ext cx="3793033" cy="252868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436096" y="4653136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Smoking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5576" y="188640"/>
            <a:ext cx="1473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>
                <a:solidFill>
                  <a:schemeClr val="bg1"/>
                </a:solidFill>
              </a:rPr>
              <a:t>Questions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2204864"/>
            <a:ext cx="84604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What benefits could we and third parties expect from collaborations / partnerships and what might be the best way to structure these?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GB" sz="2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How can we best nurture collaboration between teams across government or in our own department so it becomes common place?</a:t>
            </a: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160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and policy</dc:title>
  <dc:creator>Patterh</dc:creator>
  <cp:lastModifiedBy>jenkij1</cp:lastModifiedBy>
  <cp:revision>70</cp:revision>
  <dcterms:created xsi:type="dcterms:W3CDTF">2016-05-16T14:07:31Z</dcterms:created>
  <dcterms:modified xsi:type="dcterms:W3CDTF">2016-07-07T15:43:53Z</dcterms:modified>
</cp:coreProperties>
</file>