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entation.xml" ContentType="application/vnd.openxmlformats-officedocument.presentationml.presentation.main+xml"/>
  <Override PartName="/ppt/slides/slide15.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29.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17"/>
  </p:notesMasterIdLst>
  <p:sldIdLst>
    <p:sldId id="402" r:id="rId2"/>
    <p:sldId id="417" r:id="rId3"/>
    <p:sldId id="419" r:id="rId4"/>
    <p:sldId id="420" r:id="rId5"/>
    <p:sldId id="421" r:id="rId6"/>
    <p:sldId id="422" r:id="rId7"/>
    <p:sldId id="423" r:id="rId8"/>
    <p:sldId id="424" r:id="rId9"/>
    <p:sldId id="425" r:id="rId10"/>
    <p:sldId id="426" r:id="rId11"/>
    <p:sldId id="427" r:id="rId12"/>
    <p:sldId id="428" r:id="rId13"/>
    <p:sldId id="429" r:id="rId14"/>
    <p:sldId id="430" r:id="rId15"/>
    <p:sldId id="43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ection" id="{05A51EA9-7B3C-4D40-B2E5-DFD25BD3C9BD}">
          <p14:sldIdLst>
            <p14:sldId id="402"/>
            <p14:sldId id="417"/>
            <p14:sldId id="419"/>
            <p14:sldId id="420"/>
            <p14:sldId id="421"/>
            <p14:sldId id="422"/>
            <p14:sldId id="423"/>
            <p14:sldId id="424"/>
            <p14:sldId id="425"/>
            <p14:sldId id="426"/>
            <p14:sldId id="427"/>
            <p14:sldId id="428"/>
            <p14:sldId id="429"/>
            <p14:sldId id="430"/>
            <p14:sldId id="43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6095"/>
    <a:srgbClr val="0F8243"/>
    <a:srgbClr val="56CAFF"/>
    <a:srgbClr val="FBC900"/>
    <a:srgbClr val="F0F762"/>
    <a:srgbClr val="F5F5F6"/>
    <a:srgbClr val="003C57"/>
    <a:srgbClr val="27A0CC"/>
    <a:srgbClr val="00A3A6"/>
    <a:srgbClr val="3C38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11"/>
    <p:restoredTop sz="93919"/>
  </p:normalViewPr>
  <p:slideViewPr>
    <p:cSldViewPr snapToGrid="0" snapToObjects="1">
      <p:cViewPr varScale="1">
        <p:scale>
          <a:sx n="107" d="100"/>
          <a:sy n="107" d="100"/>
        </p:scale>
        <p:origin x="1092" y="10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55" d="100"/>
          <a:sy n="155" d="100"/>
        </p:scale>
        <p:origin x="450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56CF1-1FCD-E243-925E-A75B8B4E667B}" type="datetimeFigureOut">
              <a:rPr lang="en-US" smtClean="0"/>
              <a:t>5/18/2022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895EDB-6B5D-864C-AC6A-318791A1A935}" type="slidenum">
              <a:rPr lang="en-US" smtClean="0"/>
              <a:t>‹#›</a:t>
            </a:fld>
            <a:endParaRPr lang="en-US"/>
          </a:p>
        </p:txBody>
      </p:sp>
    </p:spTree>
    <p:extLst>
      <p:ext uri="{BB962C8B-B14F-4D97-AF65-F5344CB8AC3E}">
        <p14:creationId xmlns:p14="http://schemas.microsoft.com/office/powerpoint/2010/main" val="4238315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895EDB-6B5D-864C-AC6A-318791A1A935}" type="slidenum">
              <a:rPr lang="en-US" smtClean="0"/>
              <a:t>1</a:t>
            </a:fld>
            <a:endParaRPr lang="en-US"/>
          </a:p>
        </p:txBody>
      </p:sp>
    </p:spTree>
    <p:extLst>
      <p:ext uri="{BB962C8B-B14F-4D97-AF65-F5344CB8AC3E}">
        <p14:creationId xmlns:p14="http://schemas.microsoft.com/office/powerpoint/2010/main" val="4207370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3C57"/>
        </a:solidFill>
        <a:effectLst/>
      </p:bgPr>
    </p:bg>
    <p:spTree>
      <p:nvGrpSpPr>
        <p:cNvPr id="1" name=""/>
        <p:cNvGrpSpPr/>
        <p:nvPr/>
      </p:nvGrpSpPr>
      <p:grpSpPr>
        <a:xfrm>
          <a:off x="0" y="0"/>
          <a:ext cx="0" cy="0"/>
          <a:chOff x="0" y="0"/>
          <a:chExt cx="0" cy="0"/>
        </a:xfrm>
      </p:grpSpPr>
      <p:sp>
        <p:nvSpPr>
          <p:cNvPr id="13" name="Slide Number Placeholder">
            <a:extLst>
              <a:ext uri="{FF2B5EF4-FFF2-40B4-BE49-F238E27FC236}">
                <a16:creationId xmlns:a16="http://schemas.microsoft.com/office/drawing/2014/main" id="{B3003A7E-23D8-E24C-BF09-F295F1F8A7DE}"/>
              </a:ext>
            </a:extLst>
          </p:cNvPr>
          <p:cNvSpPr>
            <a:spLocks noGrp="1"/>
          </p:cNvSpPr>
          <p:nvPr>
            <p:ph type="sldNum" sz="quarter" idx="12"/>
          </p:nvPr>
        </p:nvSpPr>
        <p:spPr/>
        <p:txBody>
          <a:bodyPr/>
          <a:lstStyle>
            <a:lvl1pPr>
              <a:defRPr>
                <a:solidFill>
                  <a:schemeClr val="bg1"/>
                </a:solidFill>
              </a:defRPr>
            </a:lvl1pPr>
          </a:lstStyle>
          <a:p>
            <a:pPr algn="ctr"/>
            <a:fld id="{232417FB-2EF4-EC49-BC13-97513C37E9E5}" type="slidenum">
              <a:rPr lang="en-US" smtClean="0"/>
              <a:pPr algn="ctr"/>
              <a:t>‹#›</a:t>
            </a:fld>
            <a:endParaRPr lang="en-US" dirty="0"/>
          </a:p>
        </p:txBody>
      </p:sp>
      <p:sp>
        <p:nvSpPr>
          <p:cNvPr id="3" name="Title Placeholder">
            <a:extLst>
              <a:ext uri="{FF2B5EF4-FFF2-40B4-BE49-F238E27FC236}">
                <a16:creationId xmlns:a16="http://schemas.microsoft.com/office/drawing/2014/main" id="{48485E20-F5C4-4B08-A033-1AF23AE221F2}"/>
              </a:ext>
            </a:extLst>
          </p:cNvPr>
          <p:cNvSpPr>
            <a:spLocks noGrp="1"/>
          </p:cNvSpPr>
          <p:nvPr>
            <p:ph type="title" hasCustomPrompt="1"/>
          </p:nvPr>
        </p:nvSpPr>
        <p:spPr>
          <a:xfrm>
            <a:off x="838201" y="848993"/>
            <a:ext cx="7221070" cy="2647241"/>
          </a:xfrm>
          <a:prstGeom prst="rect">
            <a:avLst/>
          </a:prstGeom>
        </p:spPr>
        <p:txBody>
          <a:bodyPr/>
          <a:lstStyle>
            <a:lvl1pPr>
              <a:defRPr>
                <a:solidFill>
                  <a:schemeClr val="bg1"/>
                </a:solidFill>
              </a:defRPr>
            </a:lvl1pPr>
          </a:lstStyle>
          <a:p>
            <a:r>
              <a:rPr lang="en-US" dirty="0"/>
              <a:t>Write your title here</a:t>
            </a:r>
            <a:br>
              <a:rPr lang="en-US" dirty="0"/>
            </a:br>
            <a:r>
              <a:rPr lang="en-US" dirty="0"/>
              <a:t>(in sentence case)</a:t>
            </a:r>
            <a:endParaRPr lang="en-GB" dirty="0"/>
          </a:p>
        </p:txBody>
      </p:sp>
      <p:sp>
        <p:nvSpPr>
          <p:cNvPr id="21" name="Presenter Text Placeholder">
            <a:extLst>
              <a:ext uri="{FF2B5EF4-FFF2-40B4-BE49-F238E27FC236}">
                <a16:creationId xmlns:a16="http://schemas.microsoft.com/office/drawing/2014/main" id="{8A06CB80-AF0F-B54A-A31F-0FB8E0F9BB86}"/>
              </a:ext>
            </a:extLst>
          </p:cNvPr>
          <p:cNvSpPr>
            <a:spLocks noGrp="1"/>
          </p:cNvSpPr>
          <p:nvPr>
            <p:ph idx="13" hasCustomPrompt="1"/>
          </p:nvPr>
        </p:nvSpPr>
        <p:spPr>
          <a:xfrm>
            <a:off x="838200" y="3785744"/>
            <a:ext cx="6433868" cy="430887"/>
          </a:xfrm>
          <a:prstGeom prst="rect">
            <a:avLst/>
          </a:prstGeom>
        </p:spPr>
        <p:txBody>
          <a:bodyPr vert="horz" wrap="square" lIns="0" tIns="0" rIns="0" bIns="0" rtlCol="0" anchor="b" anchorCtr="0">
            <a:spAutoFit/>
          </a:bodyPr>
          <a:lstStyle>
            <a:lvl1pPr marL="0" indent="0">
              <a:spcBef>
                <a:spcPts val="0"/>
              </a:spcBef>
              <a:buNone/>
              <a:defRPr sz="2800" b="1" i="0">
                <a:solidFill>
                  <a:schemeClr val="bg1"/>
                </a:solidFill>
                <a:latin typeface="Arial" panose="020B0604020202020204" pitchFamily="34" charset="0"/>
                <a:cs typeface="Arial" panose="020B0604020202020204" pitchFamily="34" charset="0"/>
              </a:defRPr>
            </a:lvl1pPr>
          </a:lstStyle>
          <a:p>
            <a:pPr>
              <a:lnSpc>
                <a:spcPct val="100000"/>
              </a:lnSpc>
            </a:pPr>
            <a:r>
              <a:rPr lang="en-US" dirty="0">
                <a:solidFill>
                  <a:srgbClr val="183E56"/>
                </a:solidFill>
                <a:latin typeface="Arial" panose="020B0604020202020204" pitchFamily="34" charset="0"/>
                <a:cs typeface="Arial" panose="020B0604020202020204" pitchFamily="34" charset="0"/>
              </a:rPr>
              <a:t>Presenter Name</a:t>
            </a:r>
          </a:p>
        </p:txBody>
      </p:sp>
      <p:sp>
        <p:nvSpPr>
          <p:cNvPr id="19" name="Presenter Information Text Placeholder">
            <a:extLst>
              <a:ext uri="{FF2B5EF4-FFF2-40B4-BE49-F238E27FC236}">
                <a16:creationId xmlns:a16="http://schemas.microsoft.com/office/drawing/2014/main" id="{08E0EA14-7348-FB49-B0DB-D8600EBF4C8C}"/>
              </a:ext>
            </a:extLst>
          </p:cNvPr>
          <p:cNvSpPr>
            <a:spLocks noGrp="1"/>
          </p:cNvSpPr>
          <p:nvPr>
            <p:ph idx="1" hasCustomPrompt="1"/>
          </p:nvPr>
        </p:nvSpPr>
        <p:spPr>
          <a:xfrm>
            <a:off x="838200" y="4249009"/>
            <a:ext cx="6433868" cy="923330"/>
          </a:xfrm>
          <a:prstGeom prst="rect">
            <a:avLst/>
          </a:prstGeom>
        </p:spPr>
        <p:txBody>
          <a:bodyPr vert="horz" wrap="square" lIns="0" tIns="0" rIns="0" bIns="0" rtlCol="0" anchor="t" anchorCtr="0">
            <a:spAutoFit/>
          </a:bodyPr>
          <a:lstStyle>
            <a:lvl1pPr marL="0" indent="0">
              <a:spcBef>
                <a:spcPts val="0"/>
              </a:spcBef>
              <a:spcAft>
                <a:spcPts val="0"/>
              </a:spcAft>
              <a:buNone/>
              <a:defRPr sz="2000" b="0" i="0">
                <a:solidFill>
                  <a:schemeClr val="bg1"/>
                </a:solidFill>
                <a:latin typeface="Arial" panose="020B0604020202020204" pitchFamily="34" charset="0"/>
                <a:cs typeface="Arial" panose="020B0604020202020204" pitchFamily="34" charset="0"/>
              </a:defRPr>
            </a:lvl1pPr>
          </a:lstStyle>
          <a:p>
            <a:pPr>
              <a:lnSpc>
                <a:spcPct val="100000"/>
              </a:lnSpc>
            </a:pPr>
            <a:r>
              <a:rPr lang="en-US" dirty="0">
                <a:solidFill>
                  <a:srgbClr val="183E56"/>
                </a:solidFill>
                <a:latin typeface="Arial" panose="020B0604020202020204" pitchFamily="34" charset="0"/>
                <a:cs typeface="Arial" panose="020B0604020202020204" pitchFamily="34" charset="0"/>
              </a:rPr>
              <a:t>Job Title</a:t>
            </a:r>
            <a:br>
              <a:rPr lang="en-US" dirty="0">
                <a:solidFill>
                  <a:srgbClr val="183E56"/>
                </a:solidFill>
                <a:latin typeface="Arial" panose="020B0604020202020204" pitchFamily="34" charset="0"/>
                <a:cs typeface="Arial" panose="020B0604020202020204" pitchFamily="34" charset="0"/>
              </a:rPr>
            </a:br>
            <a:r>
              <a:rPr lang="en-US" dirty="0">
                <a:solidFill>
                  <a:srgbClr val="183E56"/>
                </a:solidFill>
                <a:latin typeface="Arial" panose="020B0604020202020204" pitchFamily="34" charset="0"/>
                <a:cs typeface="Arial" panose="020B0604020202020204" pitchFamily="34" charset="0"/>
              </a:rPr>
              <a:t>Department</a:t>
            </a:r>
            <a:br>
              <a:rPr lang="en-US" dirty="0">
                <a:solidFill>
                  <a:srgbClr val="183E56"/>
                </a:solidFill>
                <a:latin typeface="Arial" panose="020B0604020202020204" pitchFamily="34" charset="0"/>
                <a:cs typeface="Arial" panose="020B0604020202020204" pitchFamily="34" charset="0"/>
              </a:rPr>
            </a:br>
            <a:r>
              <a:rPr lang="en-US" dirty="0">
                <a:solidFill>
                  <a:srgbClr val="183E56"/>
                </a:solidFill>
                <a:latin typeface="Arial" panose="020B0604020202020204" pitchFamily="34" charset="0"/>
                <a:cs typeface="Arial" panose="020B0604020202020204" pitchFamily="34" charset="0"/>
              </a:rPr>
              <a:t>@Twitter-handle (if desired)</a:t>
            </a:r>
          </a:p>
        </p:txBody>
      </p:sp>
      <p:sp>
        <p:nvSpPr>
          <p:cNvPr id="6" name="Date Placeholder">
            <a:extLst>
              <a:ext uri="{FF2B5EF4-FFF2-40B4-BE49-F238E27FC236}">
                <a16:creationId xmlns:a16="http://schemas.microsoft.com/office/drawing/2014/main" id="{AA6F2061-5E6E-7440-8213-347350CB8141}"/>
              </a:ext>
            </a:extLst>
          </p:cNvPr>
          <p:cNvSpPr>
            <a:spLocks noGrp="1"/>
          </p:cNvSpPr>
          <p:nvPr>
            <p:ph type="dt" sz="half" idx="10"/>
          </p:nvPr>
        </p:nvSpPr>
        <p:spPr>
          <a:xfrm>
            <a:off x="838200" y="5485491"/>
            <a:ext cx="2743200" cy="365125"/>
          </a:xfrm>
        </p:spPr>
        <p:txBody>
          <a:bodyPr/>
          <a:lstStyle>
            <a:lvl1pPr>
              <a:defRPr>
                <a:solidFill>
                  <a:schemeClr val="bg1"/>
                </a:solidFill>
              </a:defRPr>
            </a:lvl1pPr>
          </a:lstStyle>
          <a:p>
            <a:fld id="{06C531F1-065E-594C-8147-D209A7179285}" type="datetime4">
              <a:rPr lang="en-GB" smtClean="0"/>
              <a:pPr/>
              <a:t>18 May 2022</a:t>
            </a:fld>
            <a:endParaRPr lang="en-US" dirty="0"/>
          </a:p>
        </p:txBody>
      </p:sp>
      <p:sp>
        <p:nvSpPr>
          <p:cNvPr id="8" name="Footer Placeholder">
            <a:extLst>
              <a:ext uri="{FF2B5EF4-FFF2-40B4-BE49-F238E27FC236}">
                <a16:creationId xmlns:a16="http://schemas.microsoft.com/office/drawing/2014/main" id="{D23EF8DF-C331-5B47-83E0-A9DAB9AF7D2F}"/>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Tree>
    <p:extLst>
      <p:ext uri="{BB962C8B-B14F-4D97-AF65-F5344CB8AC3E}">
        <p14:creationId xmlns:p14="http://schemas.microsoft.com/office/powerpoint/2010/main" val="2765539648"/>
      </p:ext>
    </p:extLst>
  </p:cSld>
  <p:clrMapOvr>
    <a:masterClrMapping/>
  </p:clrMapOvr>
  <p:extLst>
    <p:ext uri="{DCECCB84-F9BA-43D5-87BE-67443E8EF086}">
      <p15:sldGuideLst xmlns:p15="http://schemas.microsoft.com/office/powerpoint/2012/main">
        <p15:guide id="1" orient="horz" pos="527" userDrawn="1">
          <p15:clr>
            <a:srgbClr val="FBAE40"/>
          </p15:clr>
        </p15:guide>
        <p15:guide id="2" pos="7174" userDrawn="1">
          <p15:clr>
            <a:srgbClr val="FBAE40"/>
          </p15:clr>
        </p15:guide>
        <p15:guide id="3" orient="horz" pos="3634" userDrawn="1">
          <p15:clr>
            <a:srgbClr val="FBAE40"/>
          </p15:clr>
        </p15:guide>
        <p15:guide id="4" pos="52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left, two images right">
    <p:bg>
      <p:bgPr>
        <a:solidFill>
          <a:srgbClr val="F5F5F6"/>
        </a:solidFill>
        <a:effectLst/>
      </p:bgPr>
    </p:bg>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ADE7D3AB-96D3-4643-83A3-E505E78A73E6}"/>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6" name="Footer Placeholder">
            <a:extLst>
              <a:ext uri="{FF2B5EF4-FFF2-40B4-BE49-F238E27FC236}">
                <a16:creationId xmlns:a16="http://schemas.microsoft.com/office/drawing/2014/main" id="{9F2D74FC-DE0D-9142-9052-7DC552A8C99E}"/>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10" name="Title">
            <a:extLst>
              <a:ext uri="{FF2B5EF4-FFF2-40B4-BE49-F238E27FC236}">
                <a16:creationId xmlns:a16="http://schemas.microsoft.com/office/drawing/2014/main" id="{D40591F7-C8D0-A945-B2CF-C2F5BEF4709A}"/>
              </a:ext>
            </a:extLst>
          </p:cNvPr>
          <p:cNvSpPr>
            <a:spLocks noGrp="1"/>
          </p:cNvSpPr>
          <p:nvPr>
            <p:ph type="title" hasCustomPrompt="1"/>
          </p:nvPr>
        </p:nvSpPr>
        <p:spPr>
          <a:xfrm>
            <a:off x="838200" y="639842"/>
            <a:ext cx="5395915" cy="765501"/>
          </a:xfrm>
          <a:prstGeom prst="rect">
            <a:avLst/>
          </a:prstGeom>
        </p:spPr>
        <p:txBody>
          <a:bodyPr>
            <a:noAutofit/>
          </a:bodyPr>
          <a:lstStyle>
            <a:lvl1pPr>
              <a:defRPr sz="3200"/>
            </a:lvl1pPr>
          </a:lstStyle>
          <a:p>
            <a:pPr lvl="0"/>
            <a:r>
              <a:rPr lang="en-US" dirty="0"/>
              <a:t>Text left, two images right</a:t>
            </a:r>
          </a:p>
        </p:txBody>
      </p:sp>
      <p:sp>
        <p:nvSpPr>
          <p:cNvPr id="8" name="Content Placeholder 1">
            <a:extLst>
              <a:ext uri="{FF2B5EF4-FFF2-40B4-BE49-F238E27FC236}">
                <a16:creationId xmlns:a16="http://schemas.microsoft.com/office/drawing/2014/main" id="{7341D0D4-8A9F-254A-A838-BE23CB339FA3}"/>
              </a:ext>
            </a:extLst>
          </p:cNvPr>
          <p:cNvSpPr>
            <a:spLocks noGrp="1"/>
          </p:cNvSpPr>
          <p:nvPr>
            <p:ph sz="half" idx="13" hasCustomPrompt="1"/>
          </p:nvPr>
        </p:nvSpPr>
        <p:spPr>
          <a:xfrm>
            <a:off x="838200" y="1422595"/>
            <a:ext cx="5395915"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6ED01163-A081-394B-A56F-2E745CD47FAF}"/>
              </a:ext>
            </a:extLst>
          </p:cNvPr>
          <p:cNvSpPr>
            <a:spLocks noGrp="1"/>
          </p:cNvSpPr>
          <p:nvPr>
            <p:ph idx="1" hasCustomPrompt="1"/>
          </p:nvPr>
        </p:nvSpPr>
        <p:spPr>
          <a:xfrm>
            <a:off x="6511931" y="629923"/>
            <a:ext cx="4876799" cy="2719432"/>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dirty="0"/>
              <a:t>Add your image here (aspect ratio 16:9)</a:t>
            </a:r>
          </a:p>
        </p:txBody>
      </p:sp>
      <p:sp>
        <p:nvSpPr>
          <p:cNvPr id="16" name="Content Placeholder 3">
            <a:extLst>
              <a:ext uri="{FF2B5EF4-FFF2-40B4-BE49-F238E27FC236}">
                <a16:creationId xmlns:a16="http://schemas.microsoft.com/office/drawing/2014/main" id="{6F0C757D-809E-2D4A-9E4D-DFA6D9C02CE5}"/>
              </a:ext>
            </a:extLst>
          </p:cNvPr>
          <p:cNvSpPr>
            <a:spLocks noGrp="1"/>
          </p:cNvSpPr>
          <p:nvPr>
            <p:ph idx="12" hasCustomPrompt="1"/>
          </p:nvPr>
        </p:nvSpPr>
        <p:spPr>
          <a:xfrm>
            <a:off x="6511931" y="3357983"/>
            <a:ext cx="4876800" cy="2849776"/>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dirty="0"/>
              <a:t>Add your image here (aspect ratio 16:9)</a:t>
            </a:r>
          </a:p>
        </p:txBody>
      </p:sp>
      <p:pic>
        <p:nvPicPr>
          <p:cNvPr id="9" name="Logo">
            <a:extLst>
              <a:ext uri="{FF2B5EF4-FFF2-40B4-BE49-F238E27FC236}">
                <a16:creationId xmlns:a16="http://schemas.microsoft.com/office/drawing/2014/main" id="{4506BA45-5B30-42C8-9EBC-485794889F6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1295363898"/>
      </p:ext>
    </p:extLst>
  </p:cSld>
  <p:clrMapOvr>
    <a:masterClrMapping/>
  </p:clrMapOvr>
  <p:extLst>
    <p:ext uri="{DCECCB84-F9BA-43D5-87BE-67443E8EF086}">
      <p15:sldGuideLst xmlns:p15="http://schemas.microsoft.com/office/powerpoint/2012/main">
        <p15:guide id="1" pos="529" userDrawn="1">
          <p15:clr>
            <a:srgbClr val="FBAE40"/>
          </p15:clr>
        </p15:guide>
        <p15:guide id="2" pos="7174" userDrawn="1">
          <p15:clr>
            <a:srgbClr val="FBAE40"/>
          </p15:clr>
        </p15:guide>
        <p15:guide id="3" orient="horz" pos="391" userDrawn="1">
          <p15:clr>
            <a:srgbClr val="FBAE40"/>
          </p15:clr>
        </p15:guide>
        <p15:guide id="4" orient="horz" pos="363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imple slide light">
    <p:bg>
      <p:bgPr>
        <a:solidFill>
          <a:srgbClr val="F5F5F6"/>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9" name="Title">
            <a:extLst>
              <a:ext uri="{FF2B5EF4-FFF2-40B4-BE49-F238E27FC236}">
                <a16:creationId xmlns:a16="http://schemas.microsoft.com/office/drawing/2014/main" id="{760E4220-BD25-4B4C-B455-33118A52112D}"/>
              </a:ext>
            </a:extLst>
          </p:cNvPr>
          <p:cNvSpPr>
            <a:spLocks noGrp="1"/>
          </p:cNvSpPr>
          <p:nvPr>
            <p:ph type="title" hasCustomPrompt="1"/>
          </p:nvPr>
        </p:nvSpPr>
        <p:spPr>
          <a:xfrm>
            <a:off x="838200" y="2769528"/>
            <a:ext cx="10515600" cy="877163"/>
          </a:xfrm>
          <a:prstGeom prst="rect">
            <a:avLst/>
          </a:prstGeom>
        </p:spPr>
        <p:txBody>
          <a:bodyPr lIns="0" tIns="0" rIns="0" bIns="0" anchor="t" anchorCtr="0">
            <a:spAutoFit/>
          </a:bodyPr>
          <a:lstStyle>
            <a:lvl1pPr algn="l">
              <a:defRPr sz="6000" b="0">
                <a:solidFill>
                  <a:srgbClr val="003C57"/>
                </a:solidFill>
              </a:defRPr>
            </a:lvl1pPr>
          </a:lstStyle>
          <a:p>
            <a:r>
              <a:rPr lang="en-US" dirty="0"/>
              <a:t>Simple slide</a:t>
            </a:r>
          </a:p>
        </p:txBody>
      </p:sp>
      <p:sp>
        <p:nvSpPr>
          <p:cNvPr id="8" name="Subtitle">
            <a:extLst>
              <a:ext uri="{FF2B5EF4-FFF2-40B4-BE49-F238E27FC236}">
                <a16:creationId xmlns:a16="http://schemas.microsoft.com/office/drawing/2014/main" id="{FAC3410B-E9D3-1344-BA0A-156C8EAB8562}"/>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7" name="Line">
            <a:extLst>
              <a:ext uri="{FF2B5EF4-FFF2-40B4-BE49-F238E27FC236}">
                <a16:creationId xmlns:a16="http://schemas.microsoft.com/office/drawing/2014/main" id="{498D8C91-E3A5-0949-AD80-1579D1DC0571}"/>
              </a:ext>
            </a:extLst>
          </p:cNvPr>
          <p:cNvCxnSpPr>
            <a:cxnSpLocks/>
          </p:cNvCxnSpPr>
          <p:nvPr userDrawn="1"/>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pic>
        <p:nvPicPr>
          <p:cNvPr id="11" name="Logo">
            <a:extLst>
              <a:ext uri="{FF2B5EF4-FFF2-40B4-BE49-F238E27FC236}">
                <a16:creationId xmlns:a16="http://schemas.microsoft.com/office/drawing/2014/main" id="{F96C9EEC-3B0E-4705-8DBF-1A7AD2DF936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478196162"/>
      </p:ext>
    </p:extLst>
  </p:cSld>
  <p:clrMapOvr>
    <a:masterClrMapping/>
  </p:clrMapOvr>
  <p:extLst>
    <p:ext uri="{DCECCB84-F9BA-43D5-87BE-67443E8EF086}">
      <p15:sldGuideLst xmlns:p15="http://schemas.microsoft.com/office/powerpoint/2012/main">
        <p15:guide id="1" pos="529" userDrawn="1">
          <p15:clr>
            <a:srgbClr val="FBAE40"/>
          </p15:clr>
        </p15:guide>
        <p15:guide id="2" pos="7174" userDrawn="1">
          <p15:clr>
            <a:srgbClr val="FBAE40"/>
          </p15:clr>
        </p15:guide>
        <p15:guide id="3" orient="horz" pos="391" userDrawn="1">
          <p15:clr>
            <a:srgbClr val="FBAE40"/>
          </p15:clr>
        </p15:guide>
        <p15:guide id="4" orient="horz" pos="363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imple slide dark">
    <p:bg>
      <p:bgPr>
        <a:solidFill>
          <a:srgbClr val="414042"/>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2" name="Title">
            <a:extLst>
              <a:ext uri="{FF2B5EF4-FFF2-40B4-BE49-F238E27FC236}">
                <a16:creationId xmlns:a16="http://schemas.microsoft.com/office/drawing/2014/main" id="{E66B1B25-E87D-DD48-B7D5-8781B0C8E2B4}"/>
              </a:ext>
            </a:extLst>
          </p:cNvPr>
          <p:cNvSpPr>
            <a:spLocks noGrp="1"/>
          </p:cNvSpPr>
          <p:nvPr>
            <p:ph type="title" hasCustomPrompt="1"/>
          </p:nvPr>
        </p:nvSpPr>
        <p:spPr>
          <a:xfrm>
            <a:off x="838200" y="2769528"/>
            <a:ext cx="10515600" cy="877163"/>
          </a:xfrm>
          <a:prstGeom prst="rect">
            <a:avLst/>
          </a:prstGeom>
        </p:spPr>
        <p:txBody>
          <a:bodyPr lIns="0" tIns="0" rIns="0" bIns="0" anchor="t" anchorCtr="0">
            <a:spAutoFit/>
          </a:bodyPr>
          <a:lstStyle>
            <a:lvl1pPr algn="l">
              <a:defRPr sz="6000" b="0">
                <a:solidFill>
                  <a:schemeClr val="bg1"/>
                </a:solidFill>
              </a:defRPr>
            </a:lvl1pPr>
          </a:lstStyle>
          <a:p>
            <a:r>
              <a:rPr lang="en-US" dirty="0"/>
              <a:t>Simple slide dark</a:t>
            </a:r>
          </a:p>
        </p:txBody>
      </p:sp>
      <p:sp>
        <p:nvSpPr>
          <p:cNvPr id="11" name="Subtitle">
            <a:extLst>
              <a:ext uri="{FF2B5EF4-FFF2-40B4-BE49-F238E27FC236}">
                <a16:creationId xmlns:a16="http://schemas.microsoft.com/office/drawing/2014/main" id="{AC9D43D1-196F-6E4B-8A8C-576F7DDB875F}"/>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8" name="Line">
            <a:extLst>
              <a:ext uri="{FF2B5EF4-FFF2-40B4-BE49-F238E27FC236}">
                <a16:creationId xmlns:a16="http://schemas.microsoft.com/office/drawing/2014/main" id="{8B15311A-8D87-4AEA-B2F4-786F7B873889}"/>
              </a:ext>
            </a:extLst>
          </p:cNvPr>
          <p:cNvCxnSpPr>
            <a:cxnSpLocks/>
          </p:cNvCxnSpPr>
          <p:nvPr userDrawn="1"/>
        </p:nvCxnSpPr>
        <p:spPr>
          <a:xfrm>
            <a:off x="822000"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Logo">
            <a:extLst>
              <a:ext uri="{FF2B5EF4-FFF2-40B4-BE49-F238E27FC236}">
                <a16:creationId xmlns:a16="http://schemas.microsoft.com/office/drawing/2014/main" id="{45116E01-62B2-4C06-8C26-7CE2CAF49C3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126844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ull image slide with tex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A887C01F-E831-1347-BF6E-F8337514ED80}"/>
              </a:ext>
            </a:extLst>
          </p:cNvPr>
          <p:cNvSpPr>
            <a:spLocks noGrp="1"/>
          </p:cNvSpPr>
          <p:nvPr>
            <p:ph type="sldNum" sz="quarter" idx="12"/>
          </p:nvPr>
        </p:nvSpPr>
        <p:spPr/>
        <p:txBody>
          <a:bodyPr/>
          <a:lstStyle>
            <a:lvl1pPr>
              <a:defRPr>
                <a:solidFill>
                  <a:schemeClr val="bg1"/>
                </a:solidFill>
              </a:defRPr>
            </a:lvl1pPr>
          </a:lstStyle>
          <a:p>
            <a:pPr algn="ctr"/>
            <a:fld id="{232417FB-2EF4-EC49-BC13-97513C37E9E5}" type="slidenum">
              <a:rPr lang="en-US" smtClean="0"/>
              <a:pPr algn="ctr"/>
              <a:t>‹#›</a:t>
            </a:fld>
            <a:endParaRPr lang="en-US" dirty="0"/>
          </a:p>
        </p:txBody>
      </p:sp>
      <p:sp>
        <p:nvSpPr>
          <p:cNvPr id="4" name="Footer Placeholder">
            <a:extLst>
              <a:ext uri="{FF2B5EF4-FFF2-40B4-BE49-F238E27FC236}">
                <a16:creationId xmlns:a16="http://schemas.microsoft.com/office/drawing/2014/main" id="{D984022C-717A-394E-A7B0-E38478A09ADA}"/>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2" name="Colour filter for image" descr="The Earth from space">
            <a:extLst>
              <a:ext uri="{FF2B5EF4-FFF2-40B4-BE49-F238E27FC236}">
                <a16:creationId xmlns:a16="http://schemas.microsoft.com/office/drawing/2014/main" id="{B014DE38-8C4D-6F43-8595-E82C3F754B7A}"/>
              </a:ext>
              <a:ext uri="{C183D7F6-B498-43B3-948B-1728B52AA6E4}">
                <adec:decorative xmlns:adec="http://schemas.microsoft.com/office/drawing/2017/decorative" val="0"/>
              </a:ext>
            </a:extLst>
          </p:cNvPr>
          <p:cNvSpPr/>
          <p:nvPr userDrawn="1"/>
        </p:nvSpPr>
        <p:spPr>
          <a:xfrm>
            <a:off x="0" y="0"/>
            <a:ext cx="12192000" cy="6858000"/>
          </a:xfrm>
          <a:prstGeom prst="rect">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a:extLst>
              <a:ext uri="{FF2B5EF4-FFF2-40B4-BE49-F238E27FC236}">
                <a16:creationId xmlns:a16="http://schemas.microsoft.com/office/drawing/2014/main" id="{83AAA621-F3CF-3740-81C1-B8882EE4AE1F}"/>
              </a:ext>
            </a:extLst>
          </p:cNvPr>
          <p:cNvSpPr>
            <a:spLocks noGrp="1"/>
          </p:cNvSpPr>
          <p:nvPr>
            <p:ph type="title" hasCustomPrompt="1"/>
          </p:nvPr>
        </p:nvSpPr>
        <p:spPr>
          <a:xfrm>
            <a:off x="838200" y="1716932"/>
            <a:ext cx="10515600" cy="2105192"/>
          </a:xfrm>
          <a:prstGeom prst="rect">
            <a:avLst/>
          </a:prstGeom>
        </p:spPr>
        <p:txBody>
          <a:bodyPr lIns="0" tIns="0" rIns="0" bIns="0" anchor="b" anchorCtr="0">
            <a:spAutoFit/>
          </a:bodyPr>
          <a:lstStyle>
            <a:lvl1pPr algn="l">
              <a:defRPr sz="7200">
                <a:solidFill>
                  <a:schemeClr val="bg1"/>
                </a:solidFill>
              </a:defRPr>
            </a:lvl1pPr>
          </a:lstStyle>
          <a:p>
            <a:r>
              <a:rPr lang="en-US" dirty="0"/>
              <a:t>Text over</a:t>
            </a:r>
            <a:br>
              <a:rPr lang="en-US" dirty="0"/>
            </a:br>
            <a:r>
              <a:rPr lang="en-US" dirty="0"/>
              <a:t>image slide</a:t>
            </a:r>
          </a:p>
        </p:txBody>
      </p:sp>
      <p:sp>
        <p:nvSpPr>
          <p:cNvPr id="8" name="Subtitle">
            <a:extLst>
              <a:ext uri="{FF2B5EF4-FFF2-40B4-BE49-F238E27FC236}">
                <a16:creationId xmlns:a16="http://schemas.microsoft.com/office/drawing/2014/main" id="{ACB83E4B-B9C7-0F43-932F-F73B5EC8324B}"/>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5" name="Copyright information for image if required">
            <a:extLst>
              <a:ext uri="{FF2B5EF4-FFF2-40B4-BE49-F238E27FC236}">
                <a16:creationId xmlns:a16="http://schemas.microsoft.com/office/drawing/2014/main" id="{D31CAD75-D2A9-D948-9127-164AB51939F0}"/>
              </a:ext>
            </a:extLst>
          </p:cNvPr>
          <p:cNvSpPr>
            <a:spLocks noGrp="1"/>
          </p:cNvSpPr>
          <p:nvPr>
            <p:ph type="body" sz="quarter" idx="13" hasCustomPrompt="1"/>
          </p:nvPr>
        </p:nvSpPr>
        <p:spPr>
          <a:xfrm>
            <a:off x="838199" y="5264052"/>
            <a:ext cx="10533743" cy="744243"/>
          </a:xfrm>
        </p:spPr>
        <p:txBody>
          <a:bodyPr/>
          <a:lstStyle>
            <a:lvl1pPr marL="0" marR="0" indent="0" algn="l" defTabSz="914400" rtl="0" eaLnBrk="1" fontAlgn="auto" latinLnBrk="0" hangingPunct="1">
              <a:lnSpc>
                <a:spcPct val="110000"/>
              </a:lnSpc>
              <a:spcBef>
                <a:spcPts val="0"/>
              </a:spcBef>
              <a:spcAft>
                <a:spcPts val="1000"/>
              </a:spcAft>
              <a:buClrTx/>
              <a:buSzTx/>
              <a:buFont typeface="Arial" panose="020B0604020202020204" pitchFamily="34" charset="0"/>
              <a:buNone/>
              <a:tabLst/>
              <a:defRPr sz="2000">
                <a:solidFill>
                  <a:schemeClr val="bg1"/>
                </a:solidFill>
              </a:defRPr>
            </a:lvl1pPr>
          </a:lstStyle>
          <a:p>
            <a:pPr marL="0" marR="0" lvl="0" indent="0" algn="l" defTabSz="914400" rtl="0" eaLnBrk="1" fontAlgn="auto" latinLnBrk="0" hangingPunct="1">
              <a:lnSpc>
                <a:spcPct val="110000"/>
              </a:lnSpc>
              <a:spcBef>
                <a:spcPts val="0"/>
              </a:spcBef>
              <a:spcAft>
                <a:spcPts val="1000"/>
              </a:spcAft>
              <a:buClrTx/>
              <a:buSzTx/>
              <a:buFont typeface="Arial" panose="020B0604020202020204" pitchFamily="34" charset="0"/>
              <a:buNone/>
              <a:tabLst/>
              <a:defRPr/>
            </a:pPr>
            <a:r>
              <a:rPr lang="en-US" dirty="0"/>
              <a:t>Replace the background image and include any copyright information if required e.g. </a:t>
            </a:r>
            <a:r>
              <a:rPr lang="en-US" dirty="0">
                <a:solidFill>
                  <a:schemeClr val="bg1"/>
                </a:solidFill>
              </a:rPr>
              <a:t>© </a:t>
            </a:r>
            <a:r>
              <a:rPr lang="en-GB" dirty="0">
                <a:solidFill>
                  <a:schemeClr val="bg1"/>
                </a:solidFill>
              </a:rPr>
              <a:t>Photo by NASA on </a:t>
            </a:r>
            <a:r>
              <a:rPr lang="en-GB" dirty="0" err="1">
                <a:solidFill>
                  <a:schemeClr val="bg1"/>
                </a:solidFill>
              </a:rPr>
              <a:t>Unsplash</a:t>
            </a:r>
            <a:endParaRPr lang="en-US" dirty="0"/>
          </a:p>
        </p:txBody>
      </p:sp>
      <p:pic>
        <p:nvPicPr>
          <p:cNvPr id="10" name="Logo">
            <a:extLst>
              <a:ext uri="{FF2B5EF4-FFF2-40B4-BE49-F238E27FC236}">
                <a16:creationId xmlns:a16="http://schemas.microsoft.com/office/drawing/2014/main" id="{1F0531AD-6E00-47B1-A29E-852366DC28E2}"/>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212129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slide_Grey 5">
    <p:bg>
      <p:bgPr>
        <a:solidFill>
          <a:srgbClr val="F5F5F6"/>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tx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tx1"/>
                </a:solidFill>
              </a:defRPr>
            </a:lvl1pPr>
          </a:lstStyle>
          <a:p>
            <a:endParaRPr lang="en-US" dirty="0"/>
          </a:p>
        </p:txBody>
      </p:sp>
      <p:sp>
        <p:nvSpPr>
          <p:cNvPr id="14" name="Title">
            <a:extLst>
              <a:ext uri="{FF2B5EF4-FFF2-40B4-BE49-F238E27FC236}">
                <a16:creationId xmlns:a16="http://schemas.microsoft.com/office/drawing/2014/main" id="{F0107D9C-8794-7E4B-B350-FEC30E7FAEF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tx1"/>
                </a:solidFill>
              </a:defRPr>
            </a:lvl1pPr>
          </a:lstStyle>
          <a:p>
            <a:r>
              <a:rPr lang="en-US" dirty="0"/>
              <a:t>Section slide</a:t>
            </a:r>
          </a:p>
        </p:txBody>
      </p:sp>
      <p:sp>
        <p:nvSpPr>
          <p:cNvPr id="12" name="Subtitle">
            <a:extLst>
              <a:ext uri="{FF2B5EF4-FFF2-40B4-BE49-F238E27FC236}">
                <a16:creationId xmlns:a16="http://schemas.microsoft.com/office/drawing/2014/main" id="{814F886F-B0B2-9547-B024-B36E8524620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0" name="Line">
            <a:extLst>
              <a:ext uri="{FF2B5EF4-FFF2-40B4-BE49-F238E27FC236}">
                <a16:creationId xmlns:a16="http://schemas.microsoft.com/office/drawing/2014/main" id="{41E16F23-B3CF-314E-AFD9-633806B1334D}"/>
              </a:ext>
            </a:extLst>
          </p:cNvPr>
          <p:cNvCxnSpPr>
            <a:cxnSpLocks/>
          </p:cNvCxnSpPr>
          <p:nvPr userDrawn="1"/>
        </p:nvCxnSpPr>
        <p:spPr>
          <a:xfrm>
            <a:off x="823943" y="6055339"/>
            <a:ext cx="1054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Logo">
            <a:extLst>
              <a:ext uri="{FF2B5EF4-FFF2-40B4-BE49-F238E27FC236}">
                <a16:creationId xmlns:a16="http://schemas.microsoft.com/office/drawing/2014/main" id="{2E8EA810-59B5-4993-91AF-091AB084A5F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2853903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slide_Grey 100">
    <p:bg>
      <p:bgPr>
        <a:solidFill>
          <a:srgbClr val="414042"/>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4" name="Title">
            <a:extLst>
              <a:ext uri="{FF2B5EF4-FFF2-40B4-BE49-F238E27FC236}">
                <a16:creationId xmlns:a16="http://schemas.microsoft.com/office/drawing/2014/main" id="{F0107D9C-8794-7E4B-B350-FEC30E7FAEF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sp>
        <p:nvSpPr>
          <p:cNvPr id="13" name="Subtitle">
            <a:extLst>
              <a:ext uri="{FF2B5EF4-FFF2-40B4-BE49-F238E27FC236}">
                <a16:creationId xmlns:a16="http://schemas.microsoft.com/office/drawing/2014/main" id="{C51DA302-E673-0B48-9032-76748EE3E6F6}"/>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0" name="Line">
            <a:extLst>
              <a:ext uri="{FF2B5EF4-FFF2-40B4-BE49-F238E27FC236}">
                <a16:creationId xmlns:a16="http://schemas.microsoft.com/office/drawing/2014/main" id="{41E16F23-B3CF-314E-AFD9-633806B1334D}"/>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Logo">
            <a:extLst>
              <a:ext uri="{FF2B5EF4-FFF2-40B4-BE49-F238E27FC236}">
                <a16:creationId xmlns:a16="http://schemas.microsoft.com/office/drawing/2014/main" id="{3392D271-69EB-4FEA-A580-C98C051EF8A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995503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slide_Night blue">
    <p:bg>
      <p:bgPr>
        <a:solidFill>
          <a:srgbClr val="003C57"/>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4" name="Title">
            <a:extLst>
              <a:ext uri="{FF2B5EF4-FFF2-40B4-BE49-F238E27FC236}">
                <a16:creationId xmlns:a16="http://schemas.microsoft.com/office/drawing/2014/main" id="{39705124-4B77-4A45-9308-A04738CB6E18}"/>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sp>
        <p:nvSpPr>
          <p:cNvPr id="13" name="Subtitle">
            <a:extLst>
              <a:ext uri="{FF2B5EF4-FFF2-40B4-BE49-F238E27FC236}">
                <a16:creationId xmlns:a16="http://schemas.microsoft.com/office/drawing/2014/main" id="{335C0D86-6B6D-9340-A3E4-0C4964615FC3}"/>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0" name="Line">
            <a:extLst>
              <a:ext uri="{FF2B5EF4-FFF2-40B4-BE49-F238E27FC236}">
                <a16:creationId xmlns:a16="http://schemas.microsoft.com/office/drawing/2014/main" id="{05620796-8D76-664C-B761-7F015F0DFF3B}"/>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Logo">
            <a:extLst>
              <a:ext uri="{FF2B5EF4-FFF2-40B4-BE49-F238E27FC236}">
                <a16:creationId xmlns:a16="http://schemas.microsoft.com/office/drawing/2014/main" id="{358F74D1-E147-4867-AFB1-54EAEE98026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3713836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slide_Ocean blue">
    <p:bg>
      <p:bgPr>
        <a:solidFill>
          <a:srgbClr val="206095"/>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Line">
            <a:extLst>
              <a:ext uri="{FF2B5EF4-FFF2-40B4-BE49-F238E27FC236}">
                <a16:creationId xmlns:a16="http://schemas.microsoft.com/office/drawing/2014/main" id="{05620796-8D76-664C-B761-7F015F0DFF3B}"/>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a:extLst>
              <a:ext uri="{FF2B5EF4-FFF2-40B4-BE49-F238E27FC236}">
                <a16:creationId xmlns:a16="http://schemas.microsoft.com/office/drawing/2014/main" id="{B4C955DF-BE42-D34D-9E3E-CC9BF3A6DE30}"/>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sp>
        <p:nvSpPr>
          <p:cNvPr id="13" name="Subtitle">
            <a:extLst>
              <a:ext uri="{FF2B5EF4-FFF2-40B4-BE49-F238E27FC236}">
                <a16:creationId xmlns:a16="http://schemas.microsoft.com/office/drawing/2014/main" id="{622D5613-4A3F-4C4D-AB7A-78FCC248ADED}"/>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12" name="Logo">
            <a:extLst>
              <a:ext uri="{FF2B5EF4-FFF2-40B4-BE49-F238E27FC236}">
                <a16:creationId xmlns:a16="http://schemas.microsoft.com/office/drawing/2014/main" id="{66E02D8C-D898-467C-8F0F-2745C0AF6C5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3803981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slide_Sky blue">
    <p:bg>
      <p:bgPr>
        <a:solidFill>
          <a:srgbClr val="27A0CC"/>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Line">
            <a:extLst>
              <a:ext uri="{FF2B5EF4-FFF2-40B4-BE49-F238E27FC236}">
                <a16:creationId xmlns:a16="http://schemas.microsoft.com/office/drawing/2014/main" id="{D13A9CD3-E6C3-0344-974D-58215B0ABAAA}"/>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itle">
            <a:extLst>
              <a:ext uri="{FF2B5EF4-FFF2-40B4-BE49-F238E27FC236}">
                <a16:creationId xmlns:a16="http://schemas.microsoft.com/office/drawing/2014/main" id="{A07FCA63-88F4-0D40-B646-DB3E33AA931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sp>
        <p:nvSpPr>
          <p:cNvPr id="16" name="Subtitle">
            <a:extLst>
              <a:ext uri="{FF2B5EF4-FFF2-40B4-BE49-F238E27FC236}">
                <a16:creationId xmlns:a16="http://schemas.microsoft.com/office/drawing/2014/main" id="{680E1A51-C56D-6C4C-90F5-70BA71A10A6C}"/>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12" name="Logo">
            <a:extLst>
              <a:ext uri="{FF2B5EF4-FFF2-40B4-BE49-F238E27FC236}">
                <a16:creationId xmlns:a16="http://schemas.microsoft.com/office/drawing/2014/main" id="{66CD3B91-037B-4B67-B3BC-D706B0A5D0E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3460749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slide_Aqua teal">
    <p:bg>
      <p:bgPr>
        <a:solidFill>
          <a:srgbClr val="00A3A6"/>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7" name="Title">
            <a:extLst>
              <a:ext uri="{FF2B5EF4-FFF2-40B4-BE49-F238E27FC236}">
                <a16:creationId xmlns:a16="http://schemas.microsoft.com/office/drawing/2014/main" id="{1FFF5308-8243-A94B-81A6-3885912D01F0}"/>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sp>
        <p:nvSpPr>
          <p:cNvPr id="16" name="Subtitle">
            <a:extLst>
              <a:ext uri="{FF2B5EF4-FFF2-40B4-BE49-F238E27FC236}">
                <a16:creationId xmlns:a16="http://schemas.microsoft.com/office/drawing/2014/main" id="{5903921C-6D50-A849-B477-5BE38F246FF8}"/>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0" name="Line">
            <a:extLst>
              <a:ext uri="{FF2B5EF4-FFF2-40B4-BE49-F238E27FC236}">
                <a16:creationId xmlns:a16="http://schemas.microsoft.com/office/drawing/2014/main" id="{9BEE2D9E-3E87-ED40-89C2-DBA774F1F211}"/>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Logo">
            <a:extLst>
              <a:ext uri="{FF2B5EF4-FFF2-40B4-BE49-F238E27FC236}">
                <a16:creationId xmlns:a16="http://schemas.microsoft.com/office/drawing/2014/main" id="{E0BB8E37-82CC-49E5-8F3F-D8E94B04660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3052376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ingle column title and content">
    <p:bg>
      <p:bgPr>
        <a:solidFill>
          <a:srgbClr val="F5F5F6"/>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183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2" name="Title"/>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3" name="Content Placeholde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Logo">
            <a:extLst>
              <a:ext uri="{FF2B5EF4-FFF2-40B4-BE49-F238E27FC236}">
                <a16:creationId xmlns:a16="http://schemas.microsoft.com/office/drawing/2014/main" id="{447E70A3-4C48-46D3-AED7-FAFF0A06871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3681248114"/>
      </p:ext>
    </p:extLst>
  </p:cSld>
  <p:clrMapOvr>
    <a:masterClrMapping/>
  </p:clrMapOvr>
  <p:extLst>
    <p:ext uri="{DCECCB84-F9BA-43D5-87BE-67443E8EF086}">
      <p15:sldGuideLst xmlns:p15="http://schemas.microsoft.com/office/powerpoint/2012/main">
        <p15:guide id="1" pos="529" userDrawn="1">
          <p15:clr>
            <a:srgbClr val="FBAE40"/>
          </p15:clr>
        </p15:guide>
        <p15:guide id="2" pos="7174" userDrawn="1">
          <p15:clr>
            <a:srgbClr val="FBAE40"/>
          </p15:clr>
        </p15:guide>
        <p15:guide id="3" orient="horz" pos="391" userDrawn="1">
          <p15:clr>
            <a:srgbClr val="FBAE40"/>
          </p15:clr>
        </p15:guide>
        <p15:guide id="4" orient="horz" pos="363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slid_Indigo blue">
    <p:bg>
      <p:bgPr>
        <a:solidFill>
          <a:srgbClr val="3C388E"/>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95FF6451-6437-294C-AE93-D483699E514B}"/>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543DF038-D2D9-464B-9CBE-BD4B00AFCE9F}"/>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4" name="Title 1">
            <a:extLst>
              <a:ext uri="{FF2B5EF4-FFF2-40B4-BE49-F238E27FC236}">
                <a16:creationId xmlns:a16="http://schemas.microsoft.com/office/drawing/2014/main" id="{C2A06972-B375-D540-B534-45327AACFB1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pic>
        <p:nvPicPr>
          <p:cNvPr id="12" name="Logo">
            <a:extLst>
              <a:ext uri="{FF2B5EF4-FFF2-40B4-BE49-F238E27FC236}">
                <a16:creationId xmlns:a16="http://schemas.microsoft.com/office/drawing/2014/main" id="{0A4B514B-CC2C-4021-88E0-515BD591628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5647529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_Plum purple">
    <p:bg>
      <p:bgPr>
        <a:solidFill>
          <a:srgbClr val="902082"/>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A9692B31-F575-6549-88BE-268E460843FC}"/>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461247D4-94C2-BE4C-A999-F549F7698CE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4" name="Title 1">
            <a:extLst>
              <a:ext uri="{FF2B5EF4-FFF2-40B4-BE49-F238E27FC236}">
                <a16:creationId xmlns:a16="http://schemas.microsoft.com/office/drawing/2014/main" id="{0650BAC6-52B8-9D45-96A4-4363AFCA8331}"/>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pic>
        <p:nvPicPr>
          <p:cNvPr id="12" name="Logo">
            <a:extLst>
              <a:ext uri="{FF2B5EF4-FFF2-40B4-BE49-F238E27FC236}">
                <a16:creationId xmlns:a16="http://schemas.microsoft.com/office/drawing/2014/main" id="{8009441E-8CA1-4A7D-A5BB-4CFD7A541D3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881504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slide_Flamingo pink">
    <p:bg>
      <p:bgPr>
        <a:solidFill>
          <a:srgbClr val="DF0667"/>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F67D8161-5352-AC4F-8422-00F311FA85FA}"/>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D0B060B4-A511-0047-913D-9721FF5144B9}"/>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4" name="Title 1">
            <a:extLst>
              <a:ext uri="{FF2B5EF4-FFF2-40B4-BE49-F238E27FC236}">
                <a16:creationId xmlns:a16="http://schemas.microsoft.com/office/drawing/2014/main" id="{03386FE0-A862-5740-962C-C24D3F6B995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pic>
        <p:nvPicPr>
          <p:cNvPr id="12" name="Logo">
            <a:extLst>
              <a:ext uri="{FF2B5EF4-FFF2-40B4-BE49-F238E27FC236}">
                <a16:creationId xmlns:a16="http://schemas.microsoft.com/office/drawing/2014/main" id="{423B2346-C28B-4F92-B950-6933AADE81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1190821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slide_Ruby red">
    <p:bg>
      <p:bgPr>
        <a:solidFill>
          <a:srgbClr val="D0021B"/>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55661407-3B8B-664A-A263-554870E58063}"/>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97414DBD-79C5-A244-8B4E-E0A37BD602F5}"/>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4" name="Title 1">
            <a:extLst>
              <a:ext uri="{FF2B5EF4-FFF2-40B4-BE49-F238E27FC236}">
                <a16:creationId xmlns:a16="http://schemas.microsoft.com/office/drawing/2014/main" id="{0A16821C-C6DC-7B48-A948-EEC91826F275}"/>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pic>
        <p:nvPicPr>
          <p:cNvPr id="12" name="Logo">
            <a:extLst>
              <a:ext uri="{FF2B5EF4-FFF2-40B4-BE49-F238E27FC236}">
                <a16:creationId xmlns:a16="http://schemas.microsoft.com/office/drawing/2014/main" id="{577D6933-6FD9-4F20-A934-78E60B86F52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648239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slide_Jaffa orange">
    <p:bg>
      <p:bgPr>
        <a:solidFill>
          <a:srgbClr val="FA6401"/>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7B81843D-E333-4F4C-A36D-94080D3638C8}"/>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C62F1910-CA81-E648-B863-DE791419B0EC}"/>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Title 1">
            <a:extLst>
              <a:ext uri="{FF2B5EF4-FFF2-40B4-BE49-F238E27FC236}">
                <a16:creationId xmlns:a16="http://schemas.microsoft.com/office/drawing/2014/main" id="{8E7CF45C-0FAE-7E42-85CA-A478088C01D7}"/>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pic>
        <p:nvPicPr>
          <p:cNvPr id="12" name="Logo">
            <a:extLst>
              <a:ext uri="{FF2B5EF4-FFF2-40B4-BE49-F238E27FC236}">
                <a16:creationId xmlns:a16="http://schemas.microsoft.com/office/drawing/2014/main" id="{685EC371-6C64-457D-9F78-8AB2FCF93F3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5990016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slide_Sun yellow">
    <p:bg>
      <p:bgPr>
        <a:solidFill>
          <a:srgbClr val="FBC900"/>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13" name="Title">
            <a:extLst>
              <a:ext uri="{FF2B5EF4-FFF2-40B4-BE49-F238E27FC236}">
                <a16:creationId xmlns:a16="http://schemas.microsoft.com/office/drawing/2014/main" id="{76DFADB9-CC9D-E547-8CD9-C58C55DDD2D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rgbClr val="003C57"/>
                </a:solidFill>
              </a:defRPr>
            </a:lvl1pPr>
          </a:lstStyle>
          <a:p>
            <a:r>
              <a:rPr lang="en-US" dirty="0"/>
              <a:t>Section slide</a:t>
            </a:r>
          </a:p>
        </p:txBody>
      </p:sp>
      <p:sp>
        <p:nvSpPr>
          <p:cNvPr id="11" name="Subtitle">
            <a:extLst>
              <a:ext uri="{FF2B5EF4-FFF2-40B4-BE49-F238E27FC236}">
                <a16:creationId xmlns:a16="http://schemas.microsoft.com/office/drawing/2014/main" id="{F27CF227-6C56-1B4B-8B3C-836CBD42133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7" name="Line">
            <a:extLst>
              <a:ext uri="{FF2B5EF4-FFF2-40B4-BE49-F238E27FC236}">
                <a16:creationId xmlns:a16="http://schemas.microsoft.com/office/drawing/2014/main" id="{E7A17917-5AA2-9546-83BC-34444E3C1470}"/>
              </a:ext>
            </a:extLst>
          </p:cNvPr>
          <p:cNvCxnSpPr>
            <a:cxnSpLocks/>
          </p:cNvCxnSpPr>
          <p:nvPr userDrawn="1"/>
        </p:nvCxnSpPr>
        <p:spPr>
          <a:xfrm>
            <a:off x="823943" y="6055339"/>
            <a:ext cx="1054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2" name="Logo">
            <a:extLst>
              <a:ext uri="{FF2B5EF4-FFF2-40B4-BE49-F238E27FC236}">
                <a16:creationId xmlns:a16="http://schemas.microsoft.com/office/drawing/2014/main" id="{A1D561F3-67B8-48D8-AF4C-01D517983C1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1040801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slide_Neon yellow">
    <p:bg>
      <p:bgPr>
        <a:solidFill>
          <a:srgbClr val="F0F762"/>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13" name="Title">
            <a:extLst>
              <a:ext uri="{FF2B5EF4-FFF2-40B4-BE49-F238E27FC236}">
                <a16:creationId xmlns:a16="http://schemas.microsoft.com/office/drawing/2014/main" id="{76DFADB9-CC9D-E547-8CD9-C58C55DDD2D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rgbClr val="003C57"/>
                </a:solidFill>
              </a:defRPr>
            </a:lvl1pPr>
          </a:lstStyle>
          <a:p>
            <a:r>
              <a:rPr lang="en-US" dirty="0"/>
              <a:t>Section slide</a:t>
            </a:r>
          </a:p>
        </p:txBody>
      </p:sp>
      <p:sp>
        <p:nvSpPr>
          <p:cNvPr id="11" name="Subtitle">
            <a:extLst>
              <a:ext uri="{FF2B5EF4-FFF2-40B4-BE49-F238E27FC236}">
                <a16:creationId xmlns:a16="http://schemas.microsoft.com/office/drawing/2014/main" id="{F27CF227-6C56-1B4B-8B3C-836CBD42133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7" name="Line">
            <a:extLst>
              <a:ext uri="{FF2B5EF4-FFF2-40B4-BE49-F238E27FC236}">
                <a16:creationId xmlns:a16="http://schemas.microsoft.com/office/drawing/2014/main" id="{E7A17917-5AA2-9546-83BC-34444E3C1470}"/>
              </a:ext>
            </a:extLst>
          </p:cNvPr>
          <p:cNvCxnSpPr>
            <a:cxnSpLocks/>
          </p:cNvCxnSpPr>
          <p:nvPr userDrawn="1"/>
        </p:nvCxnSpPr>
        <p:spPr>
          <a:xfrm>
            <a:off x="823943" y="6055339"/>
            <a:ext cx="1054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2" name="Logo">
            <a:extLst>
              <a:ext uri="{FF2B5EF4-FFF2-40B4-BE49-F238E27FC236}">
                <a16:creationId xmlns:a16="http://schemas.microsoft.com/office/drawing/2014/main" id="{A1D561F3-67B8-48D8-AF4C-01D517983C1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35552835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slide_Spring green">
    <p:bg>
      <p:bgPr>
        <a:solidFill>
          <a:srgbClr val="A8BD3A"/>
        </a:solidFill>
        <a:effectLst/>
      </p:bgPr>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F65B387B-3FD1-45EA-AC50-60AD9B8DA706}"/>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6" name="Footer Placeholder 13">
            <a:extLst>
              <a:ext uri="{FF2B5EF4-FFF2-40B4-BE49-F238E27FC236}">
                <a16:creationId xmlns:a16="http://schemas.microsoft.com/office/drawing/2014/main" id="{BEFA1C02-658E-4EF5-B8BD-C62D45000802}"/>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cxnSp>
        <p:nvCxnSpPr>
          <p:cNvPr id="17" name="Straight Connector 16">
            <a:extLst>
              <a:ext uri="{FF2B5EF4-FFF2-40B4-BE49-F238E27FC236}">
                <a16:creationId xmlns:a16="http://schemas.microsoft.com/office/drawing/2014/main" id="{20C9938C-4DE2-4450-B60D-069F30542F33}"/>
              </a:ext>
            </a:extLst>
          </p:cNvPr>
          <p:cNvCxnSpPr>
            <a:cxnSpLocks/>
          </p:cNvCxnSpPr>
          <p:nvPr userDrawn="1"/>
        </p:nvCxnSpPr>
        <p:spPr>
          <a:xfrm>
            <a:off x="823943" y="6055339"/>
            <a:ext cx="1054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08FEB706-A4AF-49A8-A8AD-557CD3B0754E}"/>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Title 1">
            <a:extLst>
              <a:ext uri="{FF2B5EF4-FFF2-40B4-BE49-F238E27FC236}">
                <a16:creationId xmlns:a16="http://schemas.microsoft.com/office/drawing/2014/main" id="{AFB31923-E9AE-428F-A39B-605D38B7CAF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rgbClr val="003C57"/>
                </a:solidFill>
              </a:defRPr>
            </a:lvl1pPr>
          </a:lstStyle>
          <a:p>
            <a:r>
              <a:rPr lang="en-US" dirty="0"/>
              <a:t>Section slide</a:t>
            </a:r>
          </a:p>
        </p:txBody>
      </p:sp>
      <p:pic>
        <p:nvPicPr>
          <p:cNvPr id="9" name="Logo">
            <a:extLst>
              <a:ext uri="{FF2B5EF4-FFF2-40B4-BE49-F238E27FC236}">
                <a16:creationId xmlns:a16="http://schemas.microsoft.com/office/drawing/2014/main" id="{4B9D8C77-AC27-4704-9677-EF7CBC17ECF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1454898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slide_Leaf green">
    <p:bg>
      <p:bgPr>
        <a:solidFill>
          <a:srgbClr val="0F8243"/>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7" name="Title">
            <a:extLst>
              <a:ext uri="{FF2B5EF4-FFF2-40B4-BE49-F238E27FC236}">
                <a16:creationId xmlns:a16="http://schemas.microsoft.com/office/drawing/2014/main" id="{54334A07-9B9F-A349-8CB2-86A842F8F64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dirty="0"/>
              <a:t>Section slide</a:t>
            </a:r>
          </a:p>
        </p:txBody>
      </p:sp>
      <p:sp>
        <p:nvSpPr>
          <p:cNvPr id="16" name="Subtitle">
            <a:extLst>
              <a:ext uri="{FF2B5EF4-FFF2-40B4-BE49-F238E27FC236}">
                <a16:creationId xmlns:a16="http://schemas.microsoft.com/office/drawing/2014/main" id="{D120A143-5C37-E449-99C7-B1D969F1B890}"/>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0" name="Line">
            <a:extLst>
              <a:ext uri="{FF2B5EF4-FFF2-40B4-BE49-F238E27FC236}">
                <a16:creationId xmlns:a16="http://schemas.microsoft.com/office/drawing/2014/main" id="{2D6F6E82-1A2A-A042-8877-3692D4187F3F}"/>
              </a:ext>
            </a:extLst>
          </p:cNvPr>
          <p:cNvCxnSpPr>
            <a:cxnSpLocks/>
          </p:cNvCxnSpPr>
          <p:nvPr userDrawn="1"/>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Logo">
            <a:extLst>
              <a:ext uri="{FF2B5EF4-FFF2-40B4-BE49-F238E27FC236}">
                <a16:creationId xmlns:a16="http://schemas.microsoft.com/office/drawing/2014/main" id="{875D7785-5E6D-4E80-B06B-AE51D9F457C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1606977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Single column title and content">
    <p:bg>
      <p:bgPr>
        <a:solidFill>
          <a:srgbClr val="206095">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206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5529D046-3304-C048-A259-4072E1685AD1}"/>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solidFill>
                  <a:schemeClr val="tx1"/>
                </a:solidFill>
              </a:defRPr>
            </a:lvl1pPr>
          </a:lstStyle>
          <a:p>
            <a:r>
              <a:rPr lang="en-US" dirty="0"/>
              <a:t>Add your heading here</a:t>
            </a:r>
          </a:p>
        </p:txBody>
      </p:sp>
      <p:sp>
        <p:nvSpPr>
          <p:cNvPr id="11" name="Content Placeholder">
            <a:extLst>
              <a:ext uri="{FF2B5EF4-FFF2-40B4-BE49-F238E27FC236}">
                <a16:creationId xmlns:a16="http://schemas.microsoft.com/office/drawing/2014/main" id="{CAD29F18-7F8F-834A-916E-5882B73CE80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661FFF66-D6ED-4B36-B804-7E012BBA15F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849075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wo column text and content">
    <p:bg>
      <p:bgPr>
        <a:solidFill>
          <a:srgbClr val="F5F5F6"/>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B75BE5F0-67EC-0641-9E8B-7BC2DE4910BB}"/>
              </a:ext>
            </a:extLst>
          </p:cNvPr>
          <p:cNvSpPr/>
          <p:nvPr userDrawn="1"/>
        </p:nvSpPr>
        <p:spPr>
          <a:xfrm>
            <a:off x="0" y="6037942"/>
            <a:ext cx="12192000" cy="820058"/>
          </a:xfrm>
          <a:prstGeom prst="rect">
            <a:avLst/>
          </a:prstGeom>
          <a:solidFill>
            <a:srgbClr val="183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7" name="Title">
            <a:extLst>
              <a:ext uri="{FF2B5EF4-FFF2-40B4-BE49-F238E27FC236}">
                <a16:creationId xmlns:a16="http://schemas.microsoft.com/office/drawing/2014/main" id="{BF8E2729-03F2-4F77-BF33-CCC290F9D763}"/>
              </a:ext>
            </a:extLst>
          </p:cNvPr>
          <p:cNvSpPr>
            <a:spLocks noGrp="1"/>
          </p:cNvSpPr>
          <p:nvPr>
            <p:ph type="title" hasCustomPrompt="1"/>
          </p:nvPr>
        </p:nvSpPr>
        <p:spPr>
          <a:xfrm>
            <a:off x="838200" y="642126"/>
            <a:ext cx="10515600" cy="526298"/>
          </a:xfrm>
          <a:prstGeom prst="rect">
            <a:avLst/>
          </a:prstGeom>
        </p:spPr>
        <p:txBody>
          <a:bodyPr>
            <a:spAutoFit/>
          </a:bodyPr>
          <a:lstStyle>
            <a:lvl1pPr>
              <a:defRPr sz="3600"/>
            </a:lvl1pPr>
          </a:lstStyle>
          <a:p>
            <a:r>
              <a:rPr lang="en-US" dirty="0"/>
              <a:t>Add your heading here</a:t>
            </a:r>
          </a:p>
        </p:txBody>
      </p:sp>
      <p:sp>
        <p:nvSpPr>
          <p:cNvPr id="3" name="Content Placeholder 1"/>
          <p:cNvSpPr>
            <a:spLocks noGrp="1"/>
          </p:cNvSpPr>
          <p:nvPr>
            <p:ph sz="half" idx="1" hasCustomPrompt="1"/>
          </p:nvPr>
        </p:nvSpPr>
        <p:spPr>
          <a:xfrm>
            <a:off x="838200" y="1422595"/>
            <a:ext cx="4961351"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dirty="0"/>
              <a:t>Column one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hasCustomPrompt="1"/>
          </p:nvPr>
        </p:nvSpPr>
        <p:spPr>
          <a:xfrm>
            <a:off x="6172200" y="1422595"/>
            <a:ext cx="5199743"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dirty="0"/>
              <a:t>Column two</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ACE27A3F-1D07-4E3A-9F98-B1A9D16017A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1175771688"/>
      </p:ext>
    </p:extLst>
  </p:cSld>
  <p:clrMapOvr>
    <a:masterClrMapping/>
  </p:clrMapOvr>
  <p:extLst>
    <p:ext uri="{DCECCB84-F9BA-43D5-87BE-67443E8EF086}">
      <p15:sldGuideLst xmlns:p15="http://schemas.microsoft.com/office/powerpoint/2012/main">
        <p15:guide id="1" pos="529" userDrawn="1">
          <p15:clr>
            <a:srgbClr val="FBAE40"/>
          </p15:clr>
        </p15:guide>
        <p15:guide id="2" orient="horz" pos="391" userDrawn="1">
          <p15:clr>
            <a:srgbClr val="FBAE40"/>
          </p15:clr>
        </p15:guide>
        <p15:guide id="3" pos="7174" userDrawn="1">
          <p15:clr>
            <a:srgbClr val="FBAE40"/>
          </p15:clr>
        </p15:guide>
        <p15:guide id="4" orient="horz" pos="363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Single column title and content">
    <p:bg>
      <p:bgPr>
        <a:solidFill>
          <a:srgbClr val="27A0CC">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27A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F86CEC68-96A8-9942-B57F-300C064ECCC8}"/>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485AD947-1A1D-1741-9924-A4BD848EB59D}"/>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2D4EE418-73DB-459D-8179-2514DCC4B8A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3686494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6_Single column title and content">
    <p:bg>
      <p:bgPr>
        <a:solidFill>
          <a:srgbClr val="00A3A6">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9" name="Title">
            <a:extLst>
              <a:ext uri="{FF2B5EF4-FFF2-40B4-BE49-F238E27FC236}">
                <a16:creationId xmlns:a16="http://schemas.microsoft.com/office/drawing/2014/main" id="{2ABAF583-29A6-2E47-8107-77BF62EAA799}"/>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84E6AC44-311B-3642-9476-91E530FC241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Logo">
            <a:extLst>
              <a:ext uri="{FF2B5EF4-FFF2-40B4-BE49-F238E27FC236}">
                <a16:creationId xmlns:a16="http://schemas.microsoft.com/office/drawing/2014/main" id="{243014FD-25FC-400B-96E4-E959A247652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3221624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2_Single column title and content">
    <p:bg>
      <p:bgPr>
        <a:solidFill>
          <a:srgbClr val="3C388E">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3C3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2"/>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98013804-9CF1-4919-8F50-7EEB4859778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986343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1_Single column title and content">
    <p:bg>
      <p:bgPr>
        <a:solidFill>
          <a:srgbClr val="902082">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902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368C9A3F-9D96-7744-B6CB-87D30682F4C4}"/>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13B7165C-0BA9-E541-A1E4-A25D1BA8426B}"/>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17AABDE1-B8B3-4234-9D22-44B1E03F53C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12424930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0_Single column title and content">
    <p:bg>
      <p:bgPr>
        <a:solidFill>
          <a:srgbClr val="DF0667">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DF06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C2C1B397-A9E1-B746-BD94-CB8BA481FAC2}"/>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4495690A-C631-5648-8771-CE0B1ACF2A2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607E2896-D758-4DC4-9916-A47CD121E38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9519044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9_Single column title and content">
    <p:bg>
      <p:bgPr>
        <a:solidFill>
          <a:srgbClr val="D0021B">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D00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0444E5ED-F1A1-814E-ACFD-634EF419B0A5}"/>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67943E12-9848-8543-8144-6290A540B87B}"/>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9A07DF09-60BD-4FDD-BD3B-F76C80372C5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5625330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8_Single column title and content">
    <p:bg>
      <p:bgPr>
        <a:solidFill>
          <a:srgbClr val="FA6401">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FA6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D41039E6-3AF9-BE4A-A89B-1CD27539900B}"/>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FA352F9E-6205-3C41-8AFD-A15A3ED46E19}"/>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9B3DB760-375D-412A-8A1F-B405B5C7A23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4293336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3_Single column title and content">
    <p:bg>
      <p:bgPr>
        <a:solidFill>
          <a:srgbClr val="FBC900">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FBC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a:extLst>
              <a:ext uri="{FF2B5EF4-FFF2-40B4-BE49-F238E27FC236}">
                <a16:creationId xmlns:a16="http://schemas.microsoft.com/office/drawing/2014/main" id="{F06FA8BB-10A5-D04C-98E8-7CF1835F3413}"/>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6" name="Footer Placeholder">
            <a:extLst>
              <a:ext uri="{FF2B5EF4-FFF2-40B4-BE49-F238E27FC236}">
                <a16:creationId xmlns:a16="http://schemas.microsoft.com/office/drawing/2014/main" id="{4260E4F4-0AE2-534D-97B9-C9E641454FE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Logo">
            <a:extLst>
              <a:ext uri="{FF2B5EF4-FFF2-40B4-BE49-F238E27FC236}">
                <a16:creationId xmlns:a16="http://schemas.microsoft.com/office/drawing/2014/main" id="{6C9D8E9D-FECD-4DEA-8266-684ED070F91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7471606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5_Single column title and content">
    <p:bg>
      <p:bgPr>
        <a:solidFill>
          <a:srgbClr val="F0F762">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F0F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a:extLst>
              <a:ext uri="{FF2B5EF4-FFF2-40B4-BE49-F238E27FC236}">
                <a16:creationId xmlns:a16="http://schemas.microsoft.com/office/drawing/2014/main" id="{F06FA8BB-10A5-D04C-98E8-7CF1835F3413}"/>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6" name="Footer Placeholder">
            <a:extLst>
              <a:ext uri="{FF2B5EF4-FFF2-40B4-BE49-F238E27FC236}">
                <a16:creationId xmlns:a16="http://schemas.microsoft.com/office/drawing/2014/main" id="{4260E4F4-0AE2-534D-97B9-C9E641454FE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Logo">
            <a:extLst>
              <a:ext uri="{FF2B5EF4-FFF2-40B4-BE49-F238E27FC236}">
                <a16:creationId xmlns:a16="http://schemas.microsoft.com/office/drawing/2014/main" id="{6C9D8E9D-FECD-4DEA-8266-684ED070F91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34549871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4_Single column title and content">
    <p:bg>
      <p:bgPr>
        <a:solidFill>
          <a:srgbClr val="A8BD3A">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A8B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a:extLst>
              <a:ext uri="{FF2B5EF4-FFF2-40B4-BE49-F238E27FC236}">
                <a16:creationId xmlns:a16="http://schemas.microsoft.com/office/drawing/2014/main" id="{F06FA8BB-10A5-D04C-98E8-7CF1835F3413}"/>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6" name="Footer Placeholder">
            <a:extLst>
              <a:ext uri="{FF2B5EF4-FFF2-40B4-BE49-F238E27FC236}">
                <a16:creationId xmlns:a16="http://schemas.microsoft.com/office/drawing/2014/main" id="{4260E4F4-0AE2-534D-97B9-C9E641454FE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Logo">
            <a:extLst>
              <a:ext uri="{FF2B5EF4-FFF2-40B4-BE49-F238E27FC236}">
                <a16:creationId xmlns:a16="http://schemas.microsoft.com/office/drawing/2014/main" id="{26111289-4FD3-437B-8361-6BB02403A0A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3370396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imple single column title and content">
    <p:bg>
      <p:bgPr>
        <a:solidFill>
          <a:srgbClr val="F5F5F6"/>
        </a:solidFill>
        <a:effectLst/>
      </p:bgPr>
    </p:bg>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41DF6F2E-6103-7646-B158-3C2256C8207A}"/>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0" name="Footer Placeholder">
            <a:extLst>
              <a:ext uri="{FF2B5EF4-FFF2-40B4-BE49-F238E27FC236}">
                <a16:creationId xmlns:a16="http://schemas.microsoft.com/office/drawing/2014/main" id="{329F9C9E-62CC-2B44-BA02-01ADE0F29C3E}"/>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2" name="Title"/>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3" name="Content Placeholde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Line">
            <a:extLst>
              <a:ext uri="{FF2B5EF4-FFF2-40B4-BE49-F238E27FC236}">
                <a16:creationId xmlns:a16="http://schemas.microsoft.com/office/drawing/2014/main" id="{30544EB6-513C-7842-B1EB-1E3E37F1B12C}"/>
              </a:ext>
            </a:extLst>
          </p:cNvPr>
          <p:cNvCxnSpPr>
            <a:cxnSpLocks/>
          </p:cNvCxnSpPr>
          <p:nvPr userDrawn="1"/>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pic>
        <p:nvPicPr>
          <p:cNvPr id="8" name="Logo">
            <a:extLst>
              <a:ext uri="{FF2B5EF4-FFF2-40B4-BE49-F238E27FC236}">
                <a16:creationId xmlns:a16="http://schemas.microsoft.com/office/drawing/2014/main" id="{6F0F87AC-425B-44BE-B1D9-A163C0E2ED3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3914052912"/>
      </p:ext>
    </p:extLst>
  </p:cSld>
  <p:clrMapOvr>
    <a:masterClrMapping/>
  </p:clrMapOvr>
  <p:extLst>
    <p:ext uri="{DCECCB84-F9BA-43D5-87BE-67443E8EF086}">
      <p15:sldGuideLst xmlns:p15="http://schemas.microsoft.com/office/powerpoint/2012/main">
        <p15:guide id="1" orient="horz" pos="391" userDrawn="1">
          <p15:clr>
            <a:srgbClr val="FBAE40"/>
          </p15:clr>
        </p15:guide>
        <p15:guide id="2" pos="529" userDrawn="1">
          <p15:clr>
            <a:srgbClr val="FBAE40"/>
          </p15:clr>
        </p15:guide>
        <p15:guide id="3" pos="3940" userDrawn="1">
          <p15:clr>
            <a:srgbClr val="FBAE40"/>
          </p15:clr>
        </p15:guide>
        <p15:guide id="4" orient="horz" pos="363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7_Single column title and content">
    <p:bg>
      <p:bgPr>
        <a:solidFill>
          <a:srgbClr val="0F8243">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userDrawn="1"/>
        </p:nvSpPr>
        <p:spPr>
          <a:xfrm>
            <a:off x="0" y="6037942"/>
            <a:ext cx="12192000" cy="820058"/>
          </a:xfrm>
          <a:prstGeom prst="rect">
            <a:avLst/>
          </a:prstGeom>
          <a:solidFill>
            <a:srgbClr val="0F8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US" dirty="0"/>
          </a:p>
        </p:txBody>
      </p:sp>
      <p:sp>
        <p:nvSpPr>
          <p:cNvPr id="10" name="Title">
            <a:extLst>
              <a:ext uri="{FF2B5EF4-FFF2-40B4-BE49-F238E27FC236}">
                <a16:creationId xmlns:a16="http://schemas.microsoft.com/office/drawing/2014/main" id="{8D2D9665-1930-354D-807D-4411F3CF0D26}"/>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11" name="Content Placeholder">
            <a:extLst>
              <a:ext uri="{FF2B5EF4-FFF2-40B4-BE49-F238E27FC236}">
                <a16:creationId xmlns:a16="http://schemas.microsoft.com/office/drawing/2014/main" id="{E3E75594-49FF-B84B-8C8B-F49C4E118CD9}"/>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Logo">
            <a:extLst>
              <a:ext uri="{FF2B5EF4-FFF2-40B4-BE49-F238E27FC236}">
                <a16:creationId xmlns:a16="http://schemas.microsoft.com/office/drawing/2014/main" id="{E87E00BB-C881-4224-884B-E53DCEF7FC1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49" y="6281865"/>
            <a:ext cx="3489869" cy="306034"/>
          </a:xfrm>
          <a:prstGeom prst="rect">
            <a:avLst/>
          </a:prstGeom>
        </p:spPr>
      </p:pic>
    </p:spTree>
    <p:extLst>
      <p:ext uri="{BB962C8B-B14F-4D97-AF65-F5344CB8AC3E}">
        <p14:creationId xmlns:p14="http://schemas.microsoft.com/office/powerpoint/2010/main" val="2145399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imple two column text and content">
    <p:bg>
      <p:bgPr>
        <a:solidFill>
          <a:srgbClr val="F5F5F6"/>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tx1"/>
                </a:solidFill>
              </a:defRPr>
            </a:lvl1pPr>
          </a:lstStyle>
          <a:p>
            <a:pPr algn="ctr"/>
            <a:fld id="{232417FB-2EF4-EC49-BC13-97513C37E9E5}" type="slidenum">
              <a:rPr lang="en-US" smtClean="0"/>
              <a:pPr algn="ctr"/>
              <a:t>‹#›</a:t>
            </a:fld>
            <a:endParaRPr lang="en-US" dirty="0"/>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tx1"/>
                </a:solidFill>
              </a:defRPr>
            </a:lvl1pPr>
          </a:lstStyle>
          <a:p>
            <a:endParaRPr lang="en-US" dirty="0"/>
          </a:p>
        </p:txBody>
      </p:sp>
      <p:cxnSp>
        <p:nvCxnSpPr>
          <p:cNvPr id="8" name="Line">
            <a:extLst>
              <a:ext uri="{FF2B5EF4-FFF2-40B4-BE49-F238E27FC236}">
                <a16:creationId xmlns:a16="http://schemas.microsoft.com/office/drawing/2014/main" id="{7A09A1D8-0AE4-B646-8D6E-9B761AD35D7E}"/>
              </a:ext>
            </a:extLst>
          </p:cNvPr>
          <p:cNvCxnSpPr>
            <a:cxnSpLocks/>
          </p:cNvCxnSpPr>
          <p:nvPr userDrawn="1"/>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pic>
        <p:nvPicPr>
          <p:cNvPr id="9" name="Logo">
            <a:extLst>
              <a:ext uri="{FF2B5EF4-FFF2-40B4-BE49-F238E27FC236}">
                <a16:creationId xmlns:a16="http://schemas.microsoft.com/office/drawing/2014/main" id="{66B13EBF-9BF3-407E-95DF-1E1504083872}"/>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
        <p:nvSpPr>
          <p:cNvPr id="40" name="Title">
            <a:extLst>
              <a:ext uri="{FF2B5EF4-FFF2-40B4-BE49-F238E27FC236}">
                <a16:creationId xmlns:a16="http://schemas.microsoft.com/office/drawing/2014/main" id="{828BD64B-77BE-4FF5-BBDC-EF7EC865CCDB}"/>
              </a:ext>
            </a:extLst>
          </p:cNvPr>
          <p:cNvSpPr>
            <a:spLocks noGrp="1"/>
          </p:cNvSpPr>
          <p:nvPr>
            <p:ph type="title" hasCustomPrompt="1"/>
          </p:nvPr>
        </p:nvSpPr>
        <p:spPr>
          <a:xfrm>
            <a:off x="838200" y="642126"/>
            <a:ext cx="10515600" cy="526298"/>
          </a:xfrm>
          <a:prstGeom prst="rect">
            <a:avLst/>
          </a:prstGeom>
        </p:spPr>
        <p:txBody>
          <a:bodyPr>
            <a:spAutoFit/>
          </a:bodyPr>
          <a:lstStyle>
            <a:lvl1pPr>
              <a:defRPr sz="3600"/>
            </a:lvl1pPr>
          </a:lstStyle>
          <a:p>
            <a:r>
              <a:rPr lang="en-US" dirty="0"/>
              <a:t>Add your heading here</a:t>
            </a:r>
          </a:p>
        </p:txBody>
      </p:sp>
      <p:sp>
        <p:nvSpPr>
          <p:cNvPr id="41" name="Content Placeholder 1">
            <a:extLst>
              <a:ext uri="{FF2B5EF4-FFF2-40B4-BE49-F238E27FC236}">
                <a16:creationId xmlns:a16="http://schemas.microsoft.com/office/drawing/2014/main" id="{87ADB154-14C7-45F6-86A7-1568603A2E87}"/>
              </a:ext>
            </a:extLst>
          </p:cNvPr>
          <p:cNvSpPr>
            <a:spLocks noGrp="1"/>
          </p:cNvSpPr>
          <p:nvPr>
            <p:ph sz="half" idx="1" hasCustomPrompt="1"/>
          </p:nvPr>
        </p:nvSpPr>
        <p:spPr>
          <a:xfrm>
            <a:off x="838200" y="1422595"/>
            <a:ext cx="4961351"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dirty="0"/>
              <a:t>Column one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Content Placeholder 2">
            <a:extLst>
              <a:ext uri="{FF2B5EF4-FFF2-40B4-BE49-F238E27FC236}">
                <a16:creationId xmlns:a16="http://schemas.microsoft.com/office/drawing/2014/main" id="{6F27E631-7041-4832-8BDE-85CAE2816EDC}"/>
              </a:ext>
            </a:extLst>
          </p:cNvPr>
          <p:cNvSpPr>
            <a:spLocks noGrp="1"/>
          </p:cNvSpPr>
          <p:nvPr>
            <p:ph sz="half" idx="2" hasCustomPrompt="1"/>
          </p:nvPr>
        </p:nvSpPr>
        <p:spPr>
          <a:xfrm>
            <a:off x="6172200" y="1422595"/>
            <a:ext cx="5199743"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dirty="0"/>
              <a:t>Column two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7903953"/>
      </p:ext>
    </p:extLst>
  </p:cSld>
  <p:clrMapOvr>
    <a:masterClrMapping/>
  </p:clrMapOvr>
  <p:extLst>
    <p:ext uri="{DCECCB84-F9BA-43D5-87BE-67443E8EF086}">
      <p15:sldGuideLst xmlns:p15="http://schemas.microsoft.com/office/powerpoint/2012/main">
        <p15:guide id="1" orient="horz" pos="391">
          <p15:clr>
            <a:srgbClr val="FBAE40"/>
          </p15:clr>
        </p15:guide>
        <p15:guide id="2" orient="horz" pos="3634">
          <p15:clr>
            <a:srgbClr val="FBAE40"/>
          </p15:clr>
        </p15:guide>
        <p15:guide id="3" pos="529">
          <p15:clr>
            <a:srgbClr val="FBAE40"/>
          </p15:clr>
        </p15:guide>
        <p15:guide id="4" pos="717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rt page - minimal footer">
    <p:bg>
      <p:bgPr>
        <a:solidFill>
          <a:srgbClr val="F5F5F6"/>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8" name="Title">
            <a:extLst>
              <a:ext uri="{FF2B5EF4-FFF2-40B4-BE49-F238E27FC236}">
                <a16:creationId xmlns:a16="http://schemas.microsoft.com/office/drawing/2014/main" id="{EC099F22-2809-E243-A4DE-90F187EBDB6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dirty="0"/>
              <a:t>Add your heading here</a:t>
            </a:r>
          </a:p>
        </p:txBody>
      </p:sp>
      <p:sp>
        <p:nvSpPr>
          <p:cNvPr id="9" name="Content Placeholder">
            <a:extLst>
              <a:ext uri="{FF2B5EF4-FFF2-40B4-BE49-F238E27FC236}">
                <a16:creationId xmlns:a16="http://schemas.microsoft.com/office/drawing/2014/main" id="{174CFFCA-1BD8-5E48-82C8-B24912230E4E}"/>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Logo">
            <a:extLst>
              <a:ext uri="{FF2B5EF4-FFF2-40B4-BE49-F238E27FC236}">
                <a16:creationId xmlns:a16="http://schemas.microsoft.com/office/drawing/2014/main" id="{6CA9248A-F4DF-432F-8A97-41F8E3C9F6B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1044447637"/>
      </p:ext>
    </p:extLst>
  </p:cSld>
  <p:clrMapOvr>
    <a:masterClrMapping/>
  </p:clrMapOvr>
  <p:extLst>
    <p:ext uri="{DCECCB84-F9BA-43D5-87BE-67443E8EF086}">
      <p15:sldGuideLst xmlns:p15="http://schemas.microsoft.com/office/powerpoint/2012/main">
        <p15:guide id="1" pos="529" userDrawn="1">
          <p15:clr>
            <a:srgbClr val="FBAE40"/>
          </p15:clr>
        </p15:guide>
        <p15:guide id="2" pos="7174" userDrawn="1">
          <p15:clr>
            <a:srgbClr val="FBAE40"/>
          </p15:clr>
        </p15:guide>
        <p15:guide id="3" orient="horz" pos="391" userDrawn="1">
          <p15:clr>
            <a:srgbClr val="FBAE40"/>
          </p15:clr>
        </p15:guide>
        <p15:guide id="4" orient="horz" pos="363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hoto image slide">
    <p:bg>
      <p:bgPr>
        <a:solidFill>
          <a:srgbClr val="F5F5F6"/>
        </a:solidFill>
        <a:effectLst/>
      </p:bgPr>
    </p:bg>
    <p:spTree>
      <p:nvGrpSpPr>
        <p:cNvPr id="1" name=""/>
        <p:cNvGrpSpPr/>
        <p:nvPr/>
      </p:nvGrpSpPr>
      <p:grpSpPr>
        <a:xfrm>
          <a:off x="0" y="0"/>
          <a:ext cx="0" cy="0"/>
          <a:chOff x="0" y="0"/>
          <a:chExt cx="0" cy="0"/>
        </a:xfrm>
      </p:grpSpPr>
      <p:sp>
        <p:nvSpPr>
          <p:cNvPr id="26" name="Title">
            <a:extLst>
              <a:ext uri="{FF2B5EF4-FFF2-40B4-BE49-F238E27FC236}">
                <a16:creationId xmlns:a16="http://schemas.microsoft.com/office/drawing/2014/main" id="{3CBDAEED-76B5-4C05-B509-A6902CE434D1}"/>
              </a:ext>
            </a:extLst>
          </p:cNvPr>
          <p:cNvSpPr>
            <a:spLocks noGrp="1"/>
          </p:cNvSpPr>
          <p:nvPr>
            <p:ph type="title" hasCustomPrompt="1"/>
          </p:nvPr>
        </p:nvSpPr>
        <p:spPr>
          <a:xfrm>
            <a:off x="838200" y="657094"/>
            <a:ext cx="5119687" cy="765501"/>
          </a:xfrm>
          <a:prstGeom prst="rect">
            <a:avLst/>
          </a:prstGeom>
        </p:spPr>
        <p:txBody>
          <a:bodyPr>
            <a:noAutofit/>
          </a:bodyPr>
          <a:lstStyle>
            <a:lvl1pPr>
              <a:defRPr sz="3200"/>
            </a:lvl1pPr>
          </a:lstStyle>
          <a:p>
            <a:pPr lvl="0"/>
            <a:r>
              <a:rPr lang="en-US" dirty="0"/>
              <a:t>Image Slide</a:t>
            </a:r>
          </a:p>
        </p:txBody>
      </p:sp>
      <p:sp>
        <p:nvSpPr>
          <p:cNvPr id="27" name="Content Placeholder 1">
            <a:extLst>
              <a:ext uri="{FF2B5EF4-FFF2-40B4-BE49-F238E27FC236}">
                <a16:creationId xmlns:a16="http://schemas.microsoft.com/office/drawing/2014/main" id="{2E5A3FCD-21AD-4891-BE59-BD2B246F25DA}"/>
              </a:ext>
            </a:extLst>
          </p:cNvPr>
          <p:cNvSpPr>
            <a:spLocks noGrp="1"/>
          </p:cNvSpPr>
          <p:nvPr>
            <p:ph idx="13" hasCustomPrompt="1"/>
          </p:nvPr>
        </p:nvSpPr>
        <p:spPr>
          <a:xfrm>
            <a:off x="843231" y="632462"/>
            <a:ext cx="5667348" cy="5559842"/>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dirty="0"/>
              <a:t>Add your image here (aspect ratio 1:1)</a:t>
            </a:r>
          </a:p>
        </p:txBody>
      </p:sp>
      <p:sp>
        <p:nvSpPr>
          <p:cNvPr id="28" name="Content Placeholder 2">
            <a:extLst>
              <a:ext uri="{FF2B5EF4-FFF2-40B4-BE49-F238E27FC236}">
                <a16:creationId xmlns:a16="http://schemas.microsoft.com/office/drawing/2014/main" id="{EF4A35F9-7B4A-4543-B206-7DD45C6BE6EA}"/>
              </a:ext>
            </a:extLst>
          </p:cNvPr>
          <p:cNvSpPr>
            <a:spLocks noGrp="1"/>
          </p:cNvSpPr>
          <p:nvPr>
            <p:ph idx="1" hasCustomPrompt="1"/>
          </p:nvPr>
        </p:nvSpPr>
        <p:spPr>
          <a:xfrm>
            <a:off x="6519632" y="629923"/>
            <a:ext cx="4869098" cy="2715138"/>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dirty="0"/>
              <a:t>Add your image here (aspect ratio 16:9)</a:t>
            </a:r>
          </a:p>
        </p:txBody>
      </p:sp>
      <p:sp>
        <p:nvSpPr>
          <p:cNvPr id="29" name="Content Placeholder 3">
            <a:extLst>
              <a:ext uri="{FF2B5EF4-FFF2-40B4-BE49-F238E27FC236}">
                <a16:creationId xmlns:a16="http://schemas.microsoft.com/office/drawing/2014/main" id="{175AB9CB-A473-4FF7-8A93-A893D3FFB9ED}"/>
              </a:ext>
            </a:extLst>
          </p:cNvPr>
          <p:cNvSpPr>
            <a:spLocks noGrp="1"/>
          </p:cNvSpPr>
          <p:nvPr>
            <p:ph idx="12" hasCustomPrompt="1"/>
          </p:nvPr>
        </p:nvSpPr>
        <p:spPr>
          <a:xfrm>
            <a:off x="6519631" y="3348930"/>
            <a:ext cx="4869099" cy="2845276"/>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dirty="0"/>
              <a:t>Add your image here (aspect ratio 16:9)</a:t>
            </a:r>
          </a:p>
        </p:txBody>
      </p:sp>
    </p:spTree>
    <p:extLst>
      <p:ext uri="{BB962C8B-B14F-4D97-AF65-F5344CB8AC3E}">
        <p14:creationId xmlns:p14="http://schemas.microsoft.com/office/powerpoint/2010/main" val="2517850142"/>
      </p:ext>
    </p:extLst>
  </p:cSld>
  <p:clrMapOvr>
    <a:masterClrMapping/>
  </p:clrMapOvr>
  <p:extLst>
    <p:ext uri="{DCECCB84-F9BA-43D5-87BE-67443E8EF086}">
      <p15:sldGuideLst xmlns:p15="http://schemas.microsoft.com/office/powerpoint/2012/main">
        <p15:guide id="1" orient="horz" pos="391">
          <p15:clr>
            <a:srgbClr val="FBAE40"/>
          </p15:clr>
        </p15:guide>
        <p15:guide id="2" orient="horz" pos="3634">
          <p15:clr>
            <a:srgbClr val="FBAE40"/>
          </p15:clr>
        </p15:guide>
        <p15:guide id="3" pos="529">
          <p15:clr>
            <a:srgbClr val="FBAE40"/>
          </p15:clr>
        </p15:guide>
        <p15:guide id="4" pos="717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imple quote slide">
    <p:bg>
      <p:bgPr>
        <a:solidFill>
          <a:srgbClr val="F5F5F6"/>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8" name="Title">
            <a:extLst>
              <a:ext uri="{FF2B5EF4-FFF2-40B4-BE49-F238E27FC236}">
                <a16:creationId xmlns:a16="http://schemas.microsoft.com/office/drawing/2014/main" id="{4823432E-3586-604D-92FD-6766ABAEBE02}"/>
              </a:ext>
            </a:extLst>
          </p:cNvPr>
          <p:cNvSpPr>
            <a:spLocks noGrp="1"/>
          </p:cNvSpPr>
          <p:nvPr>
            <p:ph type="title" hasCustomPrompt="1"/>
          </p:nvPr>
        </p:nvSpPr>
        <p:spPr>
          <a:xfrm>
            <a:off x="838200" y="2944961"/>
            <a:ext cx="10515600" cy="877163"/>
          </a:xfrm>
          <a:prstGeom prst="rect">
            <a:avLst/>
          </a:prstGeom>
        </p:spPr>
        <p:txBody>
          <a:bodyPr tIns="0" rIns="0" bIns="0" anchor="t" anchorCtr="0">
            <a:spAutoFit/>
          </a:bodyPr>
          <a:lstStyle>
            <a:lvl1pPr algn="l">
              <a:defRPr sz="6000" b="0">
                <a:solidFill>
                  <a:srgbClr val="003C57"/>
                </a:solidFill>
              </a:defRPr>
            </a:lvl1pPr>
          </a:lstStyle>
          <a:p>
            <a:r>
              <a:rPr lang="en-US" dirty="0"/>
              <a:t>“Simple quote.”</a:t>
            </a:r>
          </a:p>
        </p:txBody>
      </p:sp>
      <p:sp>
        <p:nvSpPr>
          <p:cNvPr id="7" name="Author">
            <a:extLst>
              <a:ext uri="{FF2B5EF4-FFF2-40B4-BE49-F238E27FC236}">
                <a16:creationId xmlns:a16="http://schemas.microsoft.com/office/drawing/2014/main" id="{5098D52F-C970-2B40-8239-2E25388E3E8D}"/>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a:t>
            </a:r>
          </a:p>
        </p:txBody>
      </p:sp>
      <p:pic>
        <p:nvPicPr>
          <p:cNvPr id="9" name="Logo">
            <a:extLst>
              <a:ext uri="{FF2B5EF4-FFF2-40B4-BE49-F238E27FC236}">
                <a16:creationId xmlns:a16="http://schemas.microsoft.com/office/drawing/2014/main" id="{5EC2ED2C-DFFD-4C3C-B7EF-6CDB6F61F23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2709065309"/>
      </p:ext>
    </p:extLst>
  </p:cSld>
  <p:clrMapOvr>
    <a:masterClrMapping/>
  </p:clrMapOvr>
  <p:extLst>
    <p:ext uri="{DCECCB84-F9BA-43D5-87BE-67443E8EF086}">
      <p15:sldGuideLst xmlns:p15="http://schemas.microsoft.com/office/powerpoint/2012/main">
        <p15:guide id="1" orient="horz" pos="436" userDrawn="1">
          <p15:clr>
            <a:srgbClr val="FBAE40"/>
          </p15:clr>
        </p15:guide>
        <p15:guide id="2" orient="horz" pos="3634" userDrawn="1">
          <p15:clr>
            <a:srgbClr val="FBAE40"/>
          </p15:clr>
        </p15:guide>
        <p15:guide id="3" pos="529" userDrawn="1">
          <p15:clr>
            <a:srgbClr val="FBAE40"/>
          </p15:clr>
        </p15:guide>
        <p15:guide id="4" pos="717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left, one image right">
    <p:bg>
      <p:bgPr>
        <a:solidFill>
          <a:srgbClr val="F5F5F6"/>
        </a:solidFill>
        <a:effectLst/>
      </p:bgPr>
    </p:bg>
    <p:spTree>
      <p:nvGrpSpPr>
        <p:cNvPr id="1" name=""/>
        <p:cNvGrpSpPr/>
        <p:nvPr/>
      </p:nvGrpSpPr>
      <p:grpSpPr>
        <a:xfrm>
          <a:off x="0" y="0"/>
          <a:ext cx="0" cy="0"/>
          <a:chOff x="0" y="0"/>
          <a:chExt cx="0" cy="0"/>
        </a:xfrm>
      </p:grpSpPr>
      <p:sp>
        <p:nvSpPr>
          <p:cNvPr id="4" name="Slide Number Placeholder">
            <a:extLst>
              <a:ext uri="{FF2B5EF4-FFF2-40B4-BE49-F238E27FC236}">
                <a16:creationId xmlns:a16="http://schemas.microsoft.com/office/drawing/2014/main" id="{82EEFC85-1348-1B4D-BA3F-948A6B6A2C11}"/>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5" name="Footer Placeholder">
            <a:extLst>
              <a:ext uri="{FF2B5EF4-FFF2-40B4-BE49-F238E27FC236}">
                <a16:creationId xmlns:a16="http://schemas.microsoft.com/office/drawing/2014/main" id="{3C90513C-0A03-D04D-8CDF-DC791864E4FF}"/>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US" dirty="0"/>
          </a:p>
        </p:txBody>
      </p:sp>
      <p:sp>
        <p:nvSpPr>
          <p:cNvPr id="2" name="Title">
            <a:extLst>
              <a:ext uri="{FF2B5EF4-FFF2-40B4-BE49-F238E27FC236}">
                <a16:creationId xmlns:a16="http://schemas.microsoft.com/office/drawing/2014/main" id="{476494BA-54FA-6240-A5E0-73528C13DB5B}"/>
              </a:ext>
            </a:extLst>
          </p:cNvPr>
          <p:cNvSpPr>
            <a:spLocks noGrp="1"/>
          </p:cNvSpPr>
          <p:nvPr>
            <p:ph type="title" hasCustomPrompt="1"/>
          </p:nvPr>
        </p:nvSpPr>
        <p:spPr>
          <a:xfrm>
            <a:off x="838200" y="639842"/>
            <a:ext cx="3331865" cy="814519"/>
          </a:xfrm>
          <a:prstGeom prst="rect">
            <a:avLst/>
          </a:prstGeom>
        </p:spPr>
        <p:txBody>
          <a:bodyPr>
            <a:noAutofit/>
          </a:bodyPr>
          <a:lstStyle>
            <a:lvl1pPr>
              <a:defRPr sz="3200"/>
            </a:lvl1pPr>
          </a:lstStyle>
          <a:p>
            <a:pPr lvl="0"/>
            <a:r>
              <a:rPr lang="en-US" dirty="0"/>
              <a:t>Text left, one image right</a:t>
            </a:r>
          </a:p>
        </p:txBody>
      </p:sp>
      <p:sp>
        <p:nvSpPr>
          <p:cNvPr id="10" name="Content Placeholder">
            <a:extLst>
              <a:ext uri="{FF2B5EF4-FFF2-40B4-BE49-F238E27FC236}">
                <a16:creationId xmlns:a16="http://schemas.microsoft.com/office/drawing/2014/main" id="{5A53190F-4F68-9B4A-91AB-F520FB436C9F}"/>
              </a:ext>
            </a:extLst>
          </p:cNvPr>
          <p:cNvSpPr>
            <a:spLocks noGrp="1"/>
          </p:cNvSpPr>
          <p:nvPr>
            <p:ph sz="half" idx="10" hasCustomPrompt="1"/>
          </p:nvPr>
        </p:nvSpPr>
        <p:spPr>
          <a:xfrm>
            <a:off x="838200" y="1681675"/>
            <a:ext cx="3331866" cy="2329227"/>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dirty="0"/>
              <a:t>Single column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a:extLst>
              <a:ext uri="{FF2B5EF4-FFF2-40B4-BE49-F238E27FC236}">
                <a16:creationId xmlns:a16="http://schemas.microsoft.com/office/drawing/2014/main" id="{3AEE310C-A9B2-BC47-9C43-3532231F7D72}"/>
              </a:ext>
            </a:extLst>
          </p:cNvPr>
          <p:cNvSpPr>
            <a:spLocks noGrp="1"/>
          </p:cNvSpPr>
          <p:nvPr>
            <p:ph idx="1" hasCustomPrompt="1"/>
          </p:nvPr>
        </p:nvSpPr>
        <p:spPr>
          <a:xfrm>
            <a:off x="4556936" y="639842"/>
            <a:ext cx="6822742" cy="5129133"/>
          </a:xfrm>
          <a:prstGeom prst="rect">
            <a:avLst/>
          </a:prstGeom>
          <a:solidFill>
            <a:schemeClr val="bg2"/>
          </a:solidFill>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dirty="0"/>
              <a:t>Add your image here</a:t>
            </a:r>
            <a:br>
              <a:rPr lang="en-US" dirty="0"/>
            </a:br>
            <a:r>
              <a:rPr lang="en-US" dirty="0"/>
              <a:t>(aspect ratio 4:3)</a:t>
            </a:r>
          </a:p>
        </p:txBody>
      </p:sp>
      <p:pic>
        <p:nvPicPr>
          <p:cNvPr id="8" name="Logo">
            <a:extLst>
              <a:ext uri="{FF2B5EF4-FFF2-40B4-BE49-F238E27FC236}">
                <a16:creationId xmlns:a16="http://schemas.microsoft.com/office/drawing/2014/main" id="{7230BA26-5933-4A86-8479-E00BE39B23F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7853" y="6281865"/>
            <a:ext cx="3489861" cy="306034"/>
          </a:xfrm>
          <a:prstGeom prst="rect">
            <a:avLst/>
          </a:prstGeom>
        </p:spPr>
      </p:pic>
    </p:spTree>
    <p:extLst>
      <p:ext uri="{BB962C8B-B14F-4D97-AF65-F5344CB8AC3E}">
        <p14:creationId xmlns:p14="http://schemas.microsoft.com/office/powerpoint/2010/main" val="987263514"/>
      </p:ext>
    </p:extLst>
  </p:cSld>
  <p:clrMapOvr>
    <a:masterClrMapping/>
  </p:clrMapOvr>
  <p:extLst>
    <p:ext uri="{DCECCB84-F9BA-43D5-87BE-67443E8EF086}">
      <p15:sldGuideLst xmlns:p15="http://schemas.microsoft.com/office/powerpoint/2012/main">
        <p15:guide id="1" pos="529" userDrawn="1">
          <p15:clr>
            <a:srgbClr val="FBAE40"/>
          </p15:clr>
        </p15:guide>
        <p15:guide id="2" orient="horz" pos="391" userDrawn="1">
          <p15:clr>
            <a:srgbClr val="FBAE40"/>
          </p15:clr>
        </p15:guide>
        <p15:guide id="3" pos="7174" userDrawn="1">
          <p15:clr>
            <a:srgbClr val="FBAE40"/>
          </p15:clr>
        </p15:guide>
        <p15:guide id="4" orient="horz" pos="363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4.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2.sv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5F6"/>
        </a:solidFill>
        <a:effectLst/>
      </p:bgPr>
    </p:bg>
    <p:spTree>
      <p:nvGrpSpPr>
        <p:cNvPr id="1" name=""/>
        <p:cNvGrpSpPr/>
        <p:nvPr/>
      </p:nvGrpSpPr>
      <p:grpSpPr>
        <a:xfrm>
          <a:off x="0" y="0"/>
          <a:ext cx="0" cy="0"/>
          <a:chOff x="0" y="0"/>
          <a:chExt cx="0" cy="0"/>
        </a:xfrm>
      </p:grpSpPr>
      <p:sp>
        <p:nvSpPr>
          <p:cNvPr id="12" name="Slide Number Placeholder">
            <a:extLst>
              <a:ext uri="{FF2B5EF4-FFF2-40B4-BE49-F238E27FC236}">
                <a16:creationId xmlns:a16="http://schemas.microsoft.com/office/drawing/2014/main" id="{948F094D-06E7-4D4C-A30E-6245801E4D2F}"/>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pPr algn="ctr"/>
            <a:fld id="{232417FB-2EF4-EC49-BC13-97513C37E9E5}" type="slidenum">
              <a:rPr lang="en-US" smtClean="0"/>
              <a:pPr algn="ctr"/>
              <a:t>‹#›</a:t>
            </a:fld>
            <a:endParaRPr lang="en-US" dirty="0"/>
          </a:p>
        </p:txBody>
      </p:sp>
      <p:sp>
        <p:nvSpPr>
          <p:cNvPr id="14" name="Footer Placeholder">
            <a:extLst>
              <a:ext uri="{FF2B5EF4-FFF2-40B4-BE49-F238E27FC236}">
                <a16:creationId xmlns:a16="http://schemas.microsoft.com/office/drawing/2014/main" id="{2947E464-F91B-FD47-B97A-E5129B45441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ctr"/>
          <a:lstStyle>
            <a:lvl1pPr algn="r">
              <a:defRPr sz="2000" b="1">
                <a:solidFill>
                  <a:srgbClr val="003C57"/>
                </a:solidFill>
              </a:defRPr>
            </a:lvl1pPr>
          </a:lstStyle>
          <a:p>
            <a:endParaRPr lang="en-US" dirty="0"/>
          </a:p>
        </p:txBody>
      </p:sp>
      <p:sp>
        <p:nvSpPr>
          <p:cNvPr id="5" name="Title Placeholder">
            <a:extLst>
              <a:ext uri="{FF2B5EF4-FFF2-40B4-BE49-F238E27FC236}">
                <a16:creationId xmlns:a16="http://schemas.microsoft.com/office/drawing/2014/main" id="{6DBF0174-0E48-4922-B59E-9E207247D338}"/>
              </a:ext>
            </a:extLst>
          </p:cNvPr>
          <p:cNvSpPr>
            <a:spLocks noGrp="1"/>
          </p:cNvSpPr>
          <p:nvPr>
            <p:ph type="title"/>
          </p:nvPr>
        </p:nvSpPr>
        <p:spPr>
          <a:xfrm>
            <a:off x="838200" y="826982"/>
            <a:ext cx="7379711" cy="2149034"/>
          </a:xfrm>
          <a:prstGeom prst="rect">
            <a:avLst/>
          </a:prstGeom>
        </p:spPr>
        <p:txBody>
          <a:bodyPr vert="horz" lIns="0" tIns="0" rIns="0" bIns="0" rtlCol="0" anchor="t" anchorCtr="0">
            <a:normAutofit/>
          </a:bodyPr>
          <a:lstStyle/>
          <a:p>
            <a:r>
              <a:rPr lang="en-US" dirty="0"/>
              <a:t>Write your title here </a:t>
            </a:r>
            <a:br>
              <a:rPr lang="en-US" dirty="0"/>
            </a:br>
            <a:r>
              <a:rPr lang="en-US" dirty="0"/>
              <a:t>(in sentence case)</a:t>
            </a:r>
            <a:endParaRPr lang="en-GB" dirty="0"/>
          </a:p>
        </p:txBody>
      </p:sp>
      <p:sp>
        <p:nvSpPr>
          <p:cNvPr id="3" name="Text Placeholder">
            <a:extLst>
              <a:ext uri="{FF2B5EF4-FFF2-40B4-BE49-F238E27FC236}">
                <a16:creationId xmlns:a16="http://schemas.microsoft.com/office/drawing/2014/main" id="{CBE85E22-5EF0-604F-9D81-8D55219770BA}"/>
              </a:ext>
            </a:extLst>
          </p:cNvPr>
          <p:cNvSpPr>
            <a:spLocks noGrp="1"/>
          </p:cNvSpPr>
          <p:nvPr>
            <p:ph type="body" idx="1"/>
          </p:nvPr>
        </p:nvSpPr>
        <p:spPr>
          <a:xfrm>
            <a:off x="838200" y="3081404"/>
            <a:ext cx="7379711" cy="2391425"/>
          </a:xfrm>
          <a:prstGeom prst="rect">
            <a:avLst/>
          </a:prstGeom>
        </p:spPr>
        <p:txBody>
          <a:bodyPr vert="horz" wrap="square" lIns="0" tIns="46800" rIns="0" bIns="4572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 (minimum recommended text size 18pt)</a:t>
            </a:r>
          </a:p>
        </p:txBody>
      </p:sp>
      <p:sp>
        <p:nvSpPr>
          <p:cNvPr id="16" name="Date Placeholder">
            <a:extLst>
              <a:ext uri="{FF2B5EF4-FFF2-40B4-BE49-F238E27FC236}">
                <a16:creationId xmlns:a16="http://schemas.microsoft.com/office/drawing/2014/main" id="{C57F1779-22FA-E74D-A68A-DE59AC0306AC}"/>
              </a:ext>
            </a:extLst>
          </p:cNvPr>
          <p:cNvSpPr>
            <a:spLocks noGrp="1"/>
          </p:cNvSpPr>
          <p:nvPr>
            <p:ph type="dt" sz="half" idx="2"/>
          </p:nvPr>
        </p:nvSpPr>
        <p:spPr>
          <a:xfrm>
            <a:off x="838200" y="5531312"/>
            <a:ext cx="2743200" cy="365125"/>
          </a:xfrm>
          <a:prstGeom prst="rect">
            <a:avLst/>
          </a:prstGeom>
        </p:spPr>
        <p:txBody>
          <a:bodyPr vert="horz" lIns="0" tIns="45720" rIns="91440" bIns="45720" rtlCol="0" anchor="ctr"/>
          <a:lstStyle>
            <a:lvl1pPr algn="l">
              <a:defRPr sz="2000" b="1">
                <a:solidFill>
                  <a:srgbClr val="003C57"/>
                </a:solidFill>
              </a:defRPr>
            </a:lvl1pPr>
          </a:lstStyle>
          <a:p>
            <a:fld id="{695CE8D2-2A51-934B-BEE8-FEA5F81FAF91}" type="datetime4">
              <a:rPr lang="en-GB" smtClean="0"/>
              <a:t>18 May 2022</a:t>
            </a:fld>
            <a:endParaRPr lang="en-US" dirty="0"/>
          </a:p>
        </p:txBody>
      </p:sp>
      <p:cxnSp>
        <p:nvCxnSpPr>
          <p:cNvPr id="15" name="Line">
            <a:extLst>
              <a:ext uri="{FF2B5EF4-FFF2-40B4-BE49-F238E27FC236}">
                <a16:creationId xmlns:a16="http://schemas.microsoft.com/office/drawing/2014/main" id="{6E5DCB11-47E3-BC4E-87BE-ED66A7AC92CD}"/>
              </a:ext>
            </a:extLst>
          </p:cNvPr>
          <p:cNvCxnSpPr>
            <a:cxnSpLocks/>
          </p:cNvCxnSpPr>
          <p:nvPr userDrawn="1"/>
        </p:nvCxnSpPr>
        <p:spPr>
          <a:xfrm>
            <a:off x="822000"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Logo" descr="Office for National Statistics logo">
            <a:extLst>
              <a:ext uri="{FF2B5EF4-FFF2-40B4-BE49-F238E27FC236}">
                <a16:creationId xmlns:a16="http://schemas.microsoft.com/office/drawing/2014/main" id="{825F068C-C955-AD4A-A83F-5D4A84BF0331}"/>
              </a:ext>
            </a:extLst>
          </p:cNvPr>
          <p:cNvPicPr>
            <a:picLocks noChangeAspect="1"/>
          </p:cNvPicPr>
          <p:nvPr userDrawn="1"/>
        </p:nvPicPr>
        <p:blipFill>
          <a:blip r:embed="rId42">
            <a:extLst>
              <a:ext uri="{96DAC541-7B7A-43D3-8B79-37D633B846F1}">
                <asvg:svgBlip xmlns:asvg="http://schemas.microsoft.com/office/drawing/2016/SVG/main" r:embed="rId43"/>
              </a:ext>
            </a:extLst>
          </a:blip>
          <a:srcRect/>
          <a:stretch/>
        </p:blipFill>
        <p:spPr>
          <a:xfrm>
            <a:off x="847849" y="6281865"/>
            <a:ext cx="3489869" cy="306034"/>
          </a:xfrm>
          <a:prstGeom prst="rect">
            <a:avLst/>
          </a:prstGeom>
        </p:spPr>
      </p:pic>
      <p:pic>
        <p:nvPicPr>
          <p:cNvPr id="10" name="Graphic 9">
            <a:extLst>
              <a:ext uri="{FF2B5EF4-FFF2-40B4-BE49-F238E27FC236}">
                <a16:creationId xmlns:a16="http://schemas.microsoft.com/office/drawing/2014/main" id="{D0081CDA-ECB1-443B-BCFA-5ED3827DD9E9}"/>
              </a:ext>
              <a:ext uri="{C183D7F6-B498-43B3-948B-1728B52AA6E4}">
                <adec:decorative xmlns:adec="http://schemas.microsoft.com/office/drawing/2017/decorative" val="1"/>
              </a:ext>
            </a:extLst>
          </p:cNvPr>
          <p:cNvPicPr>
            <a:picLocks noChangeAspect="1"/>
          </p:cNvPicPr>
          <p:nvPr userDrawn="1"/>
        </p:nvPicPr>
        <p:blipFill>
          <a:blip r:embed="rId44">
            <a:extLst>
              <a:ext uri="{96DAC541-7B7A-43D3-8B79-37D633B846F1}">
                <asvg:svgBlip xmlns:asvg="http://schemas.microsoft.com/office/drawing/2016/SVG/main" r:embed="rId45"/>
              </a:ext>
            </a:extLst>
          </a:blip>
          <a:srcRect/>
          <a:stretch/>
        </p:blipFill>
        <p:spPr>
          <a:xfrm>
            <a:off x="7619467" y="1568835"/>
            <a:ext cx="3769258" cy="4290954"/>
          </a:xfrm>
          <a:prstGeom prst="rect">
            <a:avLst/>
          </a:prstGeom>
        </p:spPr>
      </p:pic>
    </p:spTree>
    <p:extLst>
      <p:ext uri="{BB962C8B-B14F-4D97-AF65-F5344CB8AC3E}">
        <p14:creationId xmlns:p14="http://schemas.microsoft.com/office/powerpoint/2010/main" val="2597910473"/>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725" r:id="rId4"/>
    <p:sldLayoutId id="2147483739" r:id="rId5"/>
    <p:sldLayoutId id="2147483708" r:id="rId6"/>
    <p:sldLayoutId id="2147483740" r:id="rId7"/>
    <p:sldLayoutId id="2147483724" r:id="rId8"/>
    <p:sldLayoutId id="2147483704" r:id="rId9"/>
    <p:sldLayoutId id="2147483705" r:id="rId10"/>
    <p:sldLayoutId id="2147483729" r:id="rId11"/>
    <p:sldLayoutId id="2147483730" r:id="rId12"/>
    <p:sldLayoutId id="2147483671" r:id="rId13"/>
    <p:sldLayoutId id="2147483728" r:id="rId14"/>
    <p:sldLayoutId id="2147483684" r:id="rId15"/>
    <p:sldLayoutId id="2147483674" r:id="rId16"/>
    <p:sldLayoutId id="2147483689" r:id="rId17"/>
    <p:sldLayoutId id="2147483675" r:id="rId18"/>
    <p:sldLayoutId id="2147483677" r:id="rId19"/>
    <p:sldLayoutId id="2147483682" r:id="rId20"/>
    <p:sldLayoutId id="2147483683" r:id="rId21"/>
    <p:sldLayoutId id="2147483681" r:id="rId22"/>
    <p:sldLayoutId id="2147483680" r:id="rId23"/>
    <p:sldLayoutId id="2147483679" r:id="rId24"/>
    <p:sldLayoutId id="2147483709" r:id="rId25"/>
    <p:sldLayoutId id="2147483737" r:id="rId26"/>
    <p:sldLayoutId id="2147483735" r:id="rId27"/>
    <p:sldLayoutId id="2147483678" r:id="rId28"/>
    <p:sldLayoutId id="2147483713" r:id="rId29"/>
    <p:sldLayoutId id="2147483715" r:id="rId30"/>
    <p:sldLayoutId id="2147483717" r:id="rId31"/>
    <p:sldLayoutId id="2147483723" r:id="rId32"/>
    <p:sldLayoutId id="2147483722" r:id="rId33"/>
    <p:sldLayoutId id="2147483721" r:id="rId34"/>
    <p:sldLayoutId id="2147483720" r:id="rId35"/>
    <p:sldLayoutId id="2147483719" r:id="rId36"/>
    <p:sldLayoutId id="2147483733" r:id="rId37"/>
    <p:sldLayoutId id="2147483736" r:id="rId38"/>
    <p:sldLayoutId id="2147483734" r:id="rId39"/>
    <p:sldLayoutId id="2147483718" r:id="rId40"/>
  </p:sldLayoutIdLst>
  <p:hf sldNum="0" hdr="0"/>
  <p:txStyles>
    <p:titleStyle>
      <a:lvl1pPr algn="l" defTabSz="914400" rtl="0" eaLnBrk="1" latinLnBrk="0" hangingPunct="1">
        <a:lnSpc>
          <a:spcPct val="95000"/>
        </a:lnSpc>
        <a:spcBef>
          <a:spcPct val="0"/>
        </a:spcBef>
        <a:spcAft>
          <a:spcPts val="1000"/>
        </a:spcAft>
        <a:buNone/>
        <a:defRPr sz="4800" b="1" kern="1200" baseline="0">
          <a:solidFill>
            <a:srgbClr val="003C57"/>
          </a:solidFill>
          <a:latin typeface="+mj-lt"/>
          <a:ea typeface="+mj-ea"/>
          <a:cs typeface="+mj-cs"/>
        </a:defRPr>
      </a:lvl1pPr>
    </p:titleStyle>
    <p:bodyStyle>
      <a:lvl1pPr marL="252000" indent="-252000" algn="l" defTabSz="914400" rtl="0" eaLnBrk="1" latinLnBrk="0" hangingPunct="1">
        <a:lnSpc>
          <a:spcPct val="110000"/>
        </a:lnSpc>
        <a:spcBef>
          <a:spcPts val="0"/>
        </a:spcBef>
        <a:spcAft>
          <a:spcPts val="500"/>
        </a:spcAft>
        <a:buFont typeface="Arial" panose="020B0604020202020204" pitchFamily="34" charset="0"/>
        <a:buChar char="•"/>
        <a:defRPr sz="3200" kern="1200">
          <a:solidFill>
            <a:srgbClr val="003C57"/>
          </a:solidFill>
          <a:latin typeface="+mn-lt"/>
          <a:ea typeface="+mn-ea"/>
          <a:cs typeface="+mn-cs"/>
        </a:defRPr>
      </a:lvl1pPr>
      <a:lvl2pPr marL="468000" indent="-216000" algn="l" defTabSz="914400" rtl="0" eaLnBrk="1" latinLnBrk="0" hangingPunct="1">
        <a:lnSpc>
          <a:spcPct val="110000"/>
        </a:lnSpc>
        <a:spcBef>
          <a:spcPts val="0"/>
        </a:spcBef>
        <a:spcAft>
          <a:spcPts val="500"/>
        </a:spcAft>
        <a:buFont typeface="Arial" panose="020B0604020202020204" pitchFamily="34" charset="0"/>
        <a:buChar char="•"/>
        <a:defRPr sz="2800" kern="1200">
          <a:solidFill>
            <a:srgbClr val="003C57"/>
          </a:solidFill>
          <a:latin typeface="+mn-lt"/>
          <a:ea typeface="+mn-ea"/>
          <a:cs typeface="+mn-cs"/>
        </a:defRPr>
      </a:lvl2pPr>
      <a:lvl3pPr marL="648000" indent="-180000" algn="l" defTabSz="914400" rtl="0" eaLnBrk="1" latinLnBrk="0" hangingPunct="1">
        <a:lnSpc>
          <a:spcPct val="110000"/>
        </a:lnSpc>
        <a:spcBef>
          <a:spcPts val="0"/>
        </a:spcBef>
        <a:spcAft>
          <a:spcPts val="500"/>
        </a:spcAft>
        <a:buFont typeface="Arial" panose="020B0604020202020204" pitchFamily="34" charset="0"/>
        <a:buChar char="•"/>
        <a:defRPr sz="2400" kern="1200">
          <a:solidFill>
            <a:srgbClr val="003C57"/>
          </a:solidFill>
          <a:latin typeface="+mn-lt"/>
          <a:ea typeface="+mn-ea"/>
          <a:cs typeface="+mn-cs"/>
        </a:defRPr>
      </a:lvl3pPr>
      <a:lvl4pPr marL="828000" indent="-180000" algn="l" defTabSz="914400" rtl="0" eaLnBrk="1" latinLnBrk="0" hangingPunct="1">
        <a:lnSpc>
          <a:spcPct val="110000"/>
        </a:lnSpc>
        <a:spcBef>
          <a:spcPts val="0"/>
        </a:spcBef>
        <a:spcAft>
          <a:spcPts val="500"/>
        </a:spcAft>
        <a:buFont typeface="Arial" panose="020B0604020202020204" pitchFamily="34" charset="0"/>
        <a:buChar char="•"/>
        <a:defRPr sz="2000" kern="1200">
          <a:solidFill>
            <a:srgbClr val="003C57"/>
          </a:solidFill>
          <a:latin typeface="+mn-lt"/>
          <a:ea typeface="+mn-ea"/>
          <a:cs typeface="+mn-cs"/>
        </a:defRPr>
      </a:lvl4pPr>
      <a:lvl5pPr marL="1008000" indent="-180000" algn="l" defTabSz="914400" rtl="0" eaLnBrk="1" latinLnBrk="0" hangingPunct="1">
        <a:lnSpc>
          <a:spcPct val="110000"/>
        </a:lnSpc>
        <a:spcBef>
          <a:spcPts val="0"/>
        </a:spcBef>
        <a:spcAft>
          <a:spcPts val="500"/>
        </a:spcAft>
        <a:buFont typeface="Arial" panose="020B0604020202020204" pitchFamily="34" charset="0"/>
        <a:buChar char="•"/>
        <a:defRPr sz="1800" kern="1200">
          <a:solidFill>
            <a:srgbClr val="003C5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userDrawn="1">
          <p15:clr>
            <a:srgbClr val="F26B43"/>
          </p15:clr>
        </p15:guide>
        <p15:guide id="2" orient="horz" pos="3634" userDrawn="1">
          <p15:clr>
            <a:srgbClr val="F26B43"/>
          </p15:clr>
        </p15:guide>
        <p15:guide id="3" pos="7174" userDrawn="1">
          <p15:clr>
            <a:srgbClr val="F26B43"/>
          </p15:clr>
        </p15:guide>
        <p15:guide id="4" orient="horz" pos="39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F2B7606F-25F1-44A9-85D1-9970728AB33E}"/>
              </a:ext>
            </a:extLst>
          </p:cNvPr>
          <p:cNvSpPr>
            <a:spLocks noGrp="1"/>
          </p:cNvSpPr>
          <p:nvPr>
            <p:ph type="title"/>
          </p:nvPr>
        </p:nvSpPr>
        <p:spPr/>
        <p:txBody>
          <a:bodyPr/>
          <a:lstStyle/>
          <a:p>
            <a:r>
              <a:rPr lang="en-US" dirty="0"/>
              <a:t>Demographic accounts project update </a:t>
            </a:r>
            <a:endParaRPr lang="en-GB" dirty="0"/>
          </a:p>
        </p:txBody>
      </p:sp>
      <p:sp>
        <p:nvSpPr>
          <p:cNvPr id="51" name="Content Placeholder 50">
            <a:extLst>
              <a:ext uri="{FF2B5EF4-FFF2-40B4-BE49-F238E27FC236}">
                <a16:creationId xmlns:a16="http://schemas.microsoft.com/office/drawing/2014/main" id="{28A3E78C-BAB1-4A56-9A0E-61064A9588E6}"/>
              </a:ext>
            </a:extLst>
          </p:cNvPr>
          <p:cNvSpPr>
            <a:spLocks noGrp="1"/>
          </p:cNvSpPr>
          <p:nvPr>
            <p:ph idx="13"/>
          </p:nvPr>
        </p:nvSpPr>
        <p:spPr>
          <a:xfrm>
            <a:off x="838200" y="3305420"/>
            <a:ext cx="6433868" cy="911211"/>
          </a:xfrm>
        </p:spPr>
        <p:txBody>
          <a:bodyPr/>
          <a:lstStyle/>
          <a:p>
            <a:r>
              <a:rPr lang="en-GB" dirty="0"/>
              <a:t>Louisa Blackwell</a:t>
            </a:r>
            <a:r>
              <a:rPr lang="en-GB" baseline="30000" dirty="0"/>
              <a:t>1</a:t>
            </a:r>
            <a:r>
              <a:rPr lang="en-GB" dirty="0"/>
              <a:t>, Duncan Elliott</a:t>
            </a:r>
            <a:r>
              <a:rPr lang="en-GB" baseline="30000" dirty="0"/>
              <a:t>1</a:t>
            </a:r>
            <a:r>
              <a:rPr lang="en-GB" dirty="0"/>
              <a:t> and John Bryant</a:t>
            </a:r>
            <a:r>
              <a:rPr lang="en-GB" baseline="30000" dirty="0"/>
              <a:t>2</a:t>
            </a:r>
          </a:p>
        </p:txBody>
      </p:sp>
      <p:sp>
        <p:nvSpPr>
          <p:cNvPr id="50" name="Content Placeholder 49">
            <a:extLst>
              <a:ext uri="{FF2B5EF4-FFF2-40B4-BE49-F238E27FC236}">
                <a16:creationId xmlns:a16="http://schemas.microsoft.com/office/drawing/2014/main" id="{74EB087D-126D-4DFA-A834-EF937FF1EEC6}"/>
              </a:ext>
            </a:extLst>
          </p:cNvPr>
          <p:cNvSpPr>
            <a:spLocks noGrp="1"/>
          </p:cNvSpPr>
          <p:nvPr>
            <p:ph idx="1"/>
          </p:nvPr>
        </p:nvSpPr>
        <p:spPr>
          <a:xfrm>
            <a:off x="838200" y="4249009"/>
            <a:ext cx="6433868" cy="650884"/>
          </a:xfrm>
        </p:spPr>
        <p:txBody>
          <a:bodyPr/>
          <a:lstStyle/>
          <a:p>
            <a:r>
              <a:rPr lang="en-GB" baseline="30000" dirty="0"/>
              <a:t>1</a:t>
            </a:r>
            <a:r>
              <a:rPr lang="en-GB" dirty="0"/>
              <a:t>Office for National Statistics</a:t>
            </a:r>
          </a:p>
          <a:p>
            <a:r>
              <a:rPr lang="en-GB" baseline="30000" dirty="0"/>
              <a:t>2</a:t>
            </a:r>
            <a:r>
              <a:rPr lang="en-GB" dirty="0"/>
              <a:t>Bayesian Demography Limited</a:t>
            </a:r>
          </a:p>
        </p:txBody>
      </p:sp>
      <p:sp>
        <p:nvSpPr>
          <p:cNvPr id="2" name="Date Placeholder">
            <a:extLst>
              <a:ext uri="{FF2B5EF4-FFF2-40B4-BE49-F238E27FC236}">
                <a16:creationId xmlns:a16="http://schemas.microsoft.com/office/drawing/2014/main" id="{2B42C91A-136F-0846-B8A8-6577BC193368}"/>
              </a:ext>
            </a:extLst>
          </p:cNvPr>
          <p:cNvSpPr>
            <a:spLocks noGrp="1"/>
          </p:cNvSpPr>
          <p:nvPr>
            <p:ph type="dt" sz="half" idx="10"/>
          </p:nvPr>
        </p:nvSpPr>
        <p:spPr/>
        <p:txBody>
          <a:bodyPr/>
          <a:lstStyle/>
          <a:p>
            <a:r>
              <a:rPr lang="en-GB" dirty="0"/>
              <a:t>17 May 2022</a:t>
            </a:r>
            <a:endParaRPr lang="en-US" dirty="0"/>
          </a:p>
        </p:txBody>
      </p:sp>
      <p:sp>
        <p:nvSpPr>
          <p:cNvPr id="3" name="Footer placeholder">
            <a:extLst>
              <a:ext uri="{FF2B5EF4-FFF2-40B4-BE49-F238E27FC236}">
                <a16:creationId xmlns:a16="http://schemas.microsoft.com/office/drawing/2014/main" id="{4FCF72CB-94FC-CA4C-97D0-0E6E92D88DBF}"/>
              </a:ext>
              <a:ext uri="{C183D7F6-B498-43B3-948B-1728B52AA6E4}">
                <adec:decorative xmlns:adec="http://schemas.microsoft.com/office/drawing/2017/decorative" val="0"/>
              </a:ext>
            </a:extLst>
          </p:cNvPr>
          <p:cNvSpPr>
            <a:spLocks noGrp="1"/>
          </p:cNvSpPr>
          <p:nvPr>
            <p:ph type="ftr" sz="quarter" idx="3"/>
          </p:nvPr>
        </p:nvSpPr>
        <p:spPr/>
        <p:txBody>
          <a:bodyPr/>
          <a:lstStyle/>
          <a:p>
            <a:r>
              <a:rPr lang="en-US" dirty="0"/>
              <a:t>Official Sensitive (if required)</a:t>
            </a:r>
          </a:p>
        </p:txBody>
      </p:sp>
    </p:spTree>
    <p:extLst>
      <p:ext uri="{BB962C8B-B14F-4D97-AF65-F5344CB8AC3E}">
        <p14:creationId xmlns:p14="http://schemas.microsoft.com/office/powerpoint/2010/main" val="1882676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95174E-A545-3278-3D79-B107A255EAF8}"/>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CEF13A17-FB02-56AF-330E-71846D11AFAC}"/>
              </a:ext>
            </a:extLst>
          </p:cNvPr>
          <p:cNvSpPr>
            <a:spLocks noGrp="1"/>
          </p:cNvSpPr>
          <p:nvPr>
            <p:ph type="title"/>
          </p:nvPr>
        </p:nvSpPr>
        <p:spPr/>
        <p:txBody>
          <a:bodyPr/>
          <a:lstStyle/>
          <a:p>
            <a:r>
              <a:rPr lang="en-GB" dirty="0"/>
              <a:t>Data considerations</a:t>
            </a:r>
          </a:p>
        </p:txBody>
      </p:sp>
      <p:sp>
        <p:nvSpPr>
          <p:cNvPr id="4" name="Content Placeholder 3">
            <a:extLst>
              <a:ext uri="{FF2B5EF4-FFF2-40B4-BE49-F238E27FC236}">
                <a16:creationId xmlns:a16="http://schemas.microsoft.com/office/drawing/2014/main" id="{A11117E2-3FC3-08B2-8DB3-A16F7A5ED98E}"/>
              </a:ext>
            </a:extLst>
          </p:cNvPr>
          <p:cNvSpPr>
            <a:spLocks noGrp="1"/>
          </p:cNvSpPr>
          <p:nvPr>
            <p:ph idx="1"/>
          </p:nvPr>
        </p:nvSpPr>
        <p:spPr/>
        <p:txBody>
          <a:bodyPr/>
          <a:lstStyle/>
          <a:p>
            <a:r>
              <a:rPr lang="en-GB" dirty="0"/>
              <a:t>Real-time dashboard: timely feeds on data covering population, migration, births and data</a:t>
            </a:r>
          </a:p>
          <a:p>
            <a:pPr lvl="1"/>
            <a:r>
              <a:rPr lang="en-GB" dirty="0"/>
              <a:t>Informing trends and requirements for projections in the model</a:t>
            </a:r>
          </a:p>
          <a:p>
            <a:pPr lvl="1"/>
            <a:r>
              <a:rPr lang="en-GB" dirty="0"/>
              <a:t>Summarising and quality assuring large amounts of input and output data</a:t>
            </a:r>
          </a:p>
          <a:p>
            <a:r>
              <a:rPr lang="en-GB" dirty="0"/>
              <a:t>Need regular monthly inputs – processing and quality issues will be important, </a:t>
            </a:r>
            <a:r>
              <a:rPr lang="en-GB" dirty="0" err="1"/>
              <a:t>eg</a:t>
            </a:r>
            <a:r>
              <a:rPr lang="en-GB" dirty="0"/>
              <a:t> lags </a:t>
            </a:r>
          </a:p>
          <a:p>
            <a:r>
              <a:rPr lang="en-GB" dirty="0"/>
              <a:t>Prioritising inputs needing improvements</a:t>
            </a:r>
          </a:p>
          <a:p>
            <a:endParaRPr lang="en-GB" dirty="0"/>
          </a:p>
          <a:p>
            <a:endParaRPr lang="en-GB" dirty="0"/>
          </a:p>
        </p:txBody>
      </p:sp>
    </p:spTree>
    <p:extLst>
      <p:ext uri="{BB962C8B-B14F-4D97-AF65-F5344CB8AC3E}">
        <p14:creationId xmlns:p14="http://schemas.microsoft.com/office/powerpoint/2010/main" val="79402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8C991D9-86BB-AC22-1686-75006D71562B}"/>
              </a:ext>
            </a:extLst>
          </p:cNvPr>
          <p:cNvSpPr>
            <a:spLocks noGrp="1"/>
          </p:cNvSpPr>
          <p:nvPr>
            <p:ph type="ftr" sz="quarter" idx="3"/>
          </p:nvPr>
        </p:nvSpPr>
        <p:spPr/>
        <p:txBody>
          <a:bodyPr/>
          <a:lstStyle/>
          <a:p>
            <a:endParaRPr lang="en-US" dirty="0"/>
          </a:p>
        </p:txBody>
      </p:sp>
      <p:sp>
        <p:nvSpPr>
          <p:cNvPr id="6" name="Subtitle 5">
            <a:extLst>
              <a:ext uri="{FF2B5EF4-FFF2-40B4-BE49-F238E27FC236}">
                <a16:creationId xmlns:a16="http://schemas.microsoft.com/office/drawing/2014/main" id="{DEED5829-1D01-9465-DF0A-107089D212FD}"/>
              </a:ext>
            </a:extLst>
          </p:cNvPr>
          <p:cNvSpPr>
            <a:spLocks noGrp="1"/>
          </p:cNvSpPr>
          <p:nvPr>
            <p:ph type="subTitle" idx="1"/>
          </p:nvPr>
        </p:nvSpPr>
        <p:spPr/>
        <p:txBody>
          <a:bodyPr/>
          <a:lstStyle/>
          <a:p>
            <a:endParaRPr lang="en-GB"/>
          </a:p>
        </p:txBody>
      </p:sp>
      <p:sp>
        <p:nvSpPr>
          <p:cNvPr id="5" name="Title 4">
            <a:extLst>
              <a:ext uri="{FF2B5EF4-FFF2-40B4-BE49-F238E27FC236}">
                <a16:creationId xmlns:a16="http://schemas.microsoft.com/office/drawing/2014/main" id="{B50DC194-10A5-A732-61C6-9BBB265D0B0A}"/>
              </a:ext>
            </a:extLst>
          </p:cNvPr>
          <p:cNvSpPr>
            <a:spLocks noGrp="1"/>
          </p:cNvSpPr>
          <p:nvPr>
            <p:ph type="title"/>
          </p:nvPr>
        </p:nvSpPr>
        <p:spPr/>
        <p:txBody>
          <a:bodyPr/>
          <a:lstStyle/>
          <a:p>
            <a:r>
              <a:rPr lang="en-GB" dirty="0"/>
              <a:t>Publishing</a:t>
            </a:r>
          </a:p>
        </p:txBody>
      </p:sp>
    </p:spTree>
    <p:extLst>
      <p:ext uri="{BB962C8B-B14F-4D97-AF65-F5344CB8AC3E}">
        <p14:creationId xmlns:p14="http://schemas.microsoft.com/office/powerpoint/2010/main" val="1622357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EF79B0-8C39-CB7B-D873-3BD3BF527039}"/>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430E6012-F4FB-682A-6797-BAEE29920250}"/>
              </a:ext>
            </a:extLst>
          </p:cNvPr>
          <p:cNvSpPr>
            <a:spLocks noGrp="1"/>
          </p:cNvSpPr>
          <p:nvPr>
            <p:ph type="title"/>
          </p:nvPr>
        </p:nvSpPr>
        <p:spPr/>
        <p:txBody>
          <a:bodyPr/>
          <a:lstStyle/>
          <a:p>
            <a:r>
              <a:rPr lang="en-GB" dirty="0"/>
              <a:t>Publishing outputs for June 2022</a:t>
            </a:r>
          </a:p>
        </p:txBody>
      </p:sp>
      <p:sp>
        <p:nvSpPr>
          <p:cNvPr id="4" name="Content Placeholder 3">
            <a:extLst>
              <a:ext uri="{FF2B5EF4-FFF2-40B4-BE49-F238E27FC236}">
                <a16:creationId xmlns:a16="http://schemas.microsoft.com/office/drawing/2014/main" id="{09826193-E288-63F9-F1E5-29AF73B1567F}"/>
              </a:ext>
            </a:extLst>
          </p:cNvPr>
          <p:cNvSpPr>
            <a:spLocks noGrp="1"/>
          </p:cNvSpPr>
          <p:nvPr>
            <p:ph idx="1"/>
          </p:nvPr>
        </p:nvSpPr>
        <p:spPr/>
        <p:txBody>
          <a:bodyPr/>
          <a:lstStyle/>
          <a:p>
            <a:r>
              <a:rPr lang="en-GB" dirty="0"/>
              <a:t>Time series 2011-2022 for selected LAs using SPD V2, with and without Census 2021 in the model.</a:t>
            </a:r>
          </a:p>
          <a:p>
            <a:r>
              <a:rPr lang="en-GB" dirty="0"/>
              <a:t>Time series 2011-2022 for selected LAs using SPD V3, with and without Census 2021 in the model.</a:t>
            </a:r>
          </a:p>
          <a:p>
            <a:r>
              <a:rPr lang="en-GB" dirty="0"/>
              <a:t>Comparison of 2022 from (</a:t>
            </a:r>
            <a:r>
              <a:rPr lang="en-GB" dirty="0" err="1"/>
              <a:t>i</a:t>
            </a:r>
            <a:r>
              <a:rPr lang="en-GB" dirty="0"/>
              <a:t>) and (ii) above, (selected LAs with different population dynamics, for visualisation purposes)</a:t>
            </a:r>
          </a:p>
        </p:txBody>
      </p:sp>
    </p:spTree>
    <p:extLst>
      <p:ext uri="{BB962C8B-B14F-4D97-AF65-F5344CB8AC3E}">
        <p14:creationId xmlns:p14="http://schemas.microsoft.com/office/powerpoint/2010/main" val="544455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3B45B8-3D05-1C46-E44A-0CE79301A728}"/>
              </a:ext>
            </a:extLst>
          </p:cNvPr>
          <p:cNvSpPr>
            <a:spLocks noGrp="1"/>
          </p:cNvSpPr>
          <p:nvPr>
            <p:ph type="ftr" sz="quarter" idx="3"/>
          </p:nvPr>
        </p:nvSpPr>
        <p:spPr/>
        <p:txBody>
          <a:bodyPr/>
          <a:lstStyle/>
          <a:p>
            <a:endParaRPr lang="en-US" dirty="0"/>
          </a:p>
        </p:txBody>
      </p:sp>
      <p:sp>
        <p:nvSpPr>
          <p:cNvPr id="6" name="Subtitle 5">
            <a:extLst>
              <a:ext uri="{FF2B5EF4-FFF2-40B4-BE49-F238E27FC236}">
                <a16:creationId xmlns:a16="http://schemas.microsoft.com/office/drawing/2014/main" id="{B93F85D7-C155-37F0-FC1D-C9DADD327C5E}"/>
              </a:ext>
            </a:extLst>
          </p:cNvPr>
          <p:cNvSpPr>
            <a:spLocks noGrp="1"/>
          </p:cNvSpPr>
          <p:nvPr>
            <p:ph type="subTitle" idx="1"/>
          </p:nvPr>
        </p:nvSpPr>
        <p:spPr/>
        <p:txBody>
          <a:bodyPr/>
          <a:lstStyle/>
          <a:p>
            <a:endParaRPr lang="en-GB"/>
          </a:p>
        </p:txBody>
      </p:sp>
      <p:sp>
        <p:nvSpPr>
          <p:cNvPr id="5" name="Title 4">
            <a:extLst>
              <a:ext uri="{FF2B5EF4-FFF2-40B4-BE49-F238E27FC236}">
                <a16:creationId xmlns:a16="http://schemas.microsoft.com/office/drawing/2014/main" id="{36DAD4E0-BA12-9314-8C77-F164D58EAE58}"/>
              </a:ext>
            </a:extLst>
          </p:cNvPr>
          <p:cNvSpPr>
            <a:spLocks noGrp="1"/>
          </p:cNvSpPr>
          <p:nvPr>
            <p:ph type="title"/>
          </p:nvPr>
        </p:nvSpPr>
        <p:spPr>
          <a:xfrm>
            <a:off x="838200" y="2769528"/>
            <a:ext cx="10515600" cy="2105192"/>
          </a:xfrm>
        </p:spPr>
        <p:txBody>
          <a:bodyPr/>
          <a:lstStyle/>
          <a:p>
            <a:r>
              <a:rPr lang="en-GB" dirty="0"/>
              <a:t>Comments and discussion</a:t>
            </a:r>
          </a:p>
        </p:txBody>
      </p:sp>
    </p:spTree>
    <p:extLst>
      <p:ext uri="{BB962C8B-B14F-4D97-AF65-F5344CB8AC3E}">
        <p14:creationId xmlns:p14="http://schemas.microsoft.com/office/powerpoint/2010/main" val="2314361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F52664-236F-2F4A-2C34-75F6FC143145}"/>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FD7D5177-2F93-5039-8154-762F1EEF11EF}"/>
              </a:ext>
            </a:extLst>
          </p:cNvPr>
          <p:cNvSpPr>
            <a:spLocks noGrp="1"/>
          </p:cNvSpPr>
          <p:nvPr>
            <p:ph type="title"/>
          </p:nvPr>
        </p:nvSpPr>
        <p:spPr/>
        <p:txBody>
          <a:bodyPr/>
          <a:lstStyle/>
          <a:p>
            <a:r>
              <a:rPr lang="en-GB" dirty="0"/>
              <a:t>Project team and collaborators</a:t>
            </a:r>
          </a:p>
        </p:txBody>
      </p:sp>
      <p:sp>
        <p:nvSpPr>
          <p:cNvPr id="4" name="Content Placeholder 3">
            <a:extLst>
              <a:ext uri="{FF2B5EF4-FFF2-40B4-BE49-F238E27FC236}">
                <a16:creationId xmlns:a16="http://schemas.microsoft.com/office/drawing/2014/main" id="{33D920C4-E791-7FAB-5306-B97B475C3B8F}"/>
              </a:ext>
            </a:extLst>
          </p:cNvPr>
          <p:cNvSpPr>
            <a:spLocks noGrp="1"/>
          </p:cNvSpPr>
          <p:nvPr>
            <p:ph idx="1"/>
          </p:nvPr>
        </p:nvSpPr>
        <p:spPr>
          <a:xfrm>
            <a:off x="838200" y="1424324"/>
            <a:ext cx="10515600" cy="4119333"/>
          </a:xfrm>
        </p:spPr>
        <p:txBody>
          <a:bodyPr/>
          <a:lstStyle/>
          <a:p>
            <a:r>
              <a:rPr lang="en-GB" sz="2600" dirty="0"/>
              <a:t>John Bryant, Bayesian Demography Limited</a:t>
            </a:r>
          </a:p>
          <a:p>
            <a:r>
              <a:rPr lang="en-GB" sz="2600" dirty="0"/>
              <a:t>University of Southampton: Peter WF Smith, Jakub Bijak and Jason Hilton</a:t>
            </a:r>
          </a:p>
          <a:p>
            <a:r>
              <a:rPr lang="en-GB" sz="2600" dirty="0"/>
              <a:t>ONS: Louisa Blackwell, Claire Bloss, Duncan Elliott, Gillian Fleetwood, Valentina Gribanova, Claire Jewell, Beck Keane, Jennifer Langer, Salah Merad, Aidan Metcalfe, Luke Morris, Rob North, Greg Payne, Sonya Ridden, Arunn Sathasivam, Curtis Sinclair</a:t>
            </a:r>
          </a:p>
          <a:p>
            <a:r>
              <a:rPr lang="en-GB" sz="2600" dirty="0"/>
              <a:t>Integrated Statistical Design Working Group: demographers across ONS</a:t>
            </a:r>
          </a:p>
        </p:txBody>
      </p:sp>
    </p:spTree>
    <p:extLst>
      <p:ext uri="{BB962C8B-B14F-4D97-AF65-F5344CB8AC3E}">
        <p14:creationId xmlns:p14="http://schemas.microsoft.com/office/powerpoint/2010/main" val="301690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1">
            <a:extLst>
              <a:ext uri="{FF2B5EF4-FFF2-40B4-BE49-F238E27FC236}">
                <a16:creationId xmlns:a16="http://schemas.microsoft.com/office/drawing/2014/main" id="{051FBF5D-B9C0-C56E-3CD1-DAA892FA64C4}"/>
              </a:ext>
            </a:extLst>
          </p:cNvPr>
          <p:cNvSpPr>
            <a:spLocks noGrp="1"/>
          </p:cNvSpPr>
          <p:nvPr>
            <p:ph type="ftr" sz="quarter" idx="3"/>
          </p:nvPr>
        </p:nvSpPr>
        <p:spPr>
          <a:xfrm>
            <a:off x="7529913" y="6250890"/>
            <a:ext cx="3842030" cy="365125"/>
          </a:xfrm>
        </p:spPr>
        <p:txBody>
          <a:bodyPr/>
          <a:lstStyle/>
          <a:p>
            <a:endParaRPr lang="en-US"/>
          </a:p>
        </p:txBody>
      </p:sp>
      <p:sp>
        <p:nvSpPr>
          <p:cNvPr id="5" name="Title 4">
            <a:extLst>
              <a:ext uri="{FF2B5EF4-FFF2-40B4-BE49-F238E27FC236}">
                <a16:creationId xmlns:a16="http://schemas.microsoft.com/office/drawing/2014/main" id="{74A44255-545D-747B-CB49-CA2A9FCC04C3}"/>
              </a:ext>
            </a:extLst>
          </p:cNvPr>
          <p:cNvSpPr>
            <a:spLocks noGrp="1"/>
          </p:cNvSpPr>
          <p:nvPr>
            <p:ph type="title"/>
          </p:nvPr>
        </p:nvSpPr>
        <p:spPr>
          <a:xfrm>
            <a:off x="838200" y="2769528"/>
            <a:ext cx="10515600" cy="1052596"/>
          </a:xfrm>
        </p:spPr>
        <p:txBody>
          <a:bodyPr anchor="t">
            <a:normAutofit/>
          </a:bodyPr>
          <a:lstStyle/>
          <a:p>
            <a:r>
              <a:rPr lang="en-GB" sz="6700"/>
              <a:t>END OF PRESENTATION</a:t>
            </a:r>
          </a:p>
        </p:txBody>
      </p:sp>
      <p:sp>
        <p:nvSpPr>
          <p:cNvPr id="16" name="Subtitle 3">
            <a:extLst>
              <a:ext uri="{FF2B5EF4-FFF2-40B4-BE49-F238E27FC236}">
                <a16:creationId xmlns:a16="http://schemas.microsoft.com/office/drawing/2014/main" id="{5B8D4EDE-3B0C-811D-3F11-52CFC3EC814D}"/>
              </a:ext>
            </a:extLst>
          </p:cNvPr>
          <p:cNvSpPr>
            <a:spLocks noGrp="1"/>
          </p:cNvSpPr>
          <p:nvPr>
            <p:ph type="subTitle" idx="1"/>
          </p:nvPr>
        </p:nvSpPr>
        <p:spPr>
          <a:xfrm>
            <a:off x="838200" y="3916872"/>
            <a:ext cx="10515600" cy="1655762"/>
          </a:xfrm>
        </p:spPr>
        <p:txBody>
          <a:bodyPr/>
          <a:lstStyle/>
          <a:p>
            <a:endParaRPr lang="en-US"/>
          </a:p>
        </p:txBody>
      </p:sp>
    </p:spTree>
    <p:extLst>
      <p:ext uri="{BB962C8B-B14F-4D97-AF65-F5344CB8AC3E}">
        <p14:creationId xmlns:p14="http://schemas.microsoft.com/office/powerpoint/2010/main" val="159320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BF8024D-1F66-DD39-0930-3CF2971264DB}"/>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4BE4692D-EB1C-55D3-7AB6-2A5D9983BA94}"/>
              </a:ext>
            </a:extLst>
          </p:cNvPr>
          <p:cNvSpPr>
            <a:spLocks noGrp="1"/>
          </p:cNvSpPr>
          <p:nvPr>
            <p:ph type="title"/>
          </p:nvPr>
        </p:nvSpPr>
        <p:spPr/>
        <p:txBody>
          <a:bodyPr/>
          <a:lstStyle/>
          <a:p>
            <a:r>
              <a:rPr lang="en-GB" dirty="0"/>
              <a:t>Overview</a:t>
            </a:r>
          </a:p>
        </p:txBody>
      </p:sp>
      <p:sp>
        <p:nvSpPr>
          <p:cNvPr id="4" name="Content Placeholder 3">
            <a:extLst>
              <a:ext uri="{FF2B5EF4-FFF2-40B4-BE49-F238E27FC236}">
                <a16:creationId xmlns:a16="http://schemas.microsoft.com/office/drawing/2014/main" id="{94EE6829-F4A2-18E6-A0A1-95CE43182375}"/>
              </a:ext>
            </a:extLst>
          </p:cNvPr>
          <p:cNvSpPr>
            <a:spLocks noGrp="1"/>
          </p:cNvSpPr>
          <p:nvPr>
            <p:ph idx="1"/>
          </p:nvPr>
        </p:nvSpPr>
        <p:spPr>
          <a:xfrm>
            <a:off x="838200" y="1424324"/>
            <a:ext cx="10515600" cy="4478342"/>
          </a:xfrm>
        </p:spPr>
        <p:txBody>
          <a:bodyPr/>
          <a:lstStyle/>
          <a:p>
            <a:r>
              <a:rPr lang="en-GB" dirty="0"/>
              <a:t>Update on progress for June 2022 delivery Demographic Accounts proof-of-concept (LA annual)</a:t>
            </a:r>
          </a:p>
          <a:p>
            <a:pPr lvl="1"/>
            <a:r>
              <a:rPr lang="en-GB" dirty="0"/>
              <a:t>Design</a:t>
            </a:r>
          </a:p>
          <a:p>
            <a:pPr lvl="1"/>
            <a:r>
              <a:rPr lang="en-GB" dirty="0"/>
              <a:t>Results</a:t>
            </a:r>
          </a:p>
          <a:p>
            <a:r>
              <a:rPr lang="en-GB" dirty="0"/>
              <a:t>Data considerations</a:t>
            </a:r>
          </a:p>
          <a:p>
            <a:r>
              <a:rPr lang="en-GB" dirty="0"/>
              <a:t>Plans for June 2022 publication</a:t>
            </a:r>
          </a:p>
          <a:p>
            <a:r>
              <a:rPr lang="en-GB" dirty="0"/>
              <a:t>Discussion</a:t>
            </a:r>
          </a:p>
          <a:p>
            <a:pPr lvl="1"/>
            <a:endParaRPr lang="en-GB" dirty="0"/>
          </a:p>
        </p:txBody>
      </p:sp>
    </p:spTree>
    <p:extLst>
      <p:ext uri="{BB962C8B-B14F-4D97-AF65-F5344CB8AC3E}">
        <p14:creationId xmlns:p14="http://schemas.microsoft.com/office/powerpoint/2010/main" val="2316165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D0FBB12-9DAA-9EC8-8F15-10EDAB7F8D82}"/>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4125BAAB-F18C-7233-D93E-16DD88A89372}"/>
              </a:ext>
            </a:extLst>
          </p:cNvPr>
          <p:cNvSpPr>
            <a:spLocks noGrp="1"/>
          </p:cNvSpPr>
          <p:nvPr>
            <p:ph type="title"/>
          </p:nvPr>
        </p:nvSpPr>
        <p:spPr/>
        <p:txBody>
          <a:bodyPr/>
          <a:lstStyle/>
          <a:p>
            <a:r>
              <a:rPr lang="en-GB" dirty="0"/>
              <a:t>Proof-of-concept milestones</a:t>
            </a:r>
          </a:p>
        </p:txBody>
      </p:sp>
      <p:sp>
        <p:nvSpPr>
          <p:cNvPr id="4" name="Content Placeholder 3">
            <a:extLst>
              <a:ext uri="{FF2B5EF4-FFF2-40B4-BE49-F238E27FC236}">
                <a16:creationId xmlns:a16="http://schemas.microsoft.com/office/drawing/2014/main" id="{FBE2B385-D743-154B-485A-4FE3621A0009}"/>
              </a:ext>
            </a:extLst>
          </p:cNvPr>
          <p:cNvSpPr>
            <a:spLocks noGrp="1"/>
          </p:cNvSpPr>
          <p:nvPr>
            <p:ph idx="1"/>
          </p:nvPr>
        </p:nvSpPr>
        <p:spPr>
          <a:xfrm>
            <a:off x="838200" y="1424324"/>
            <a:ext cx="10515600" cy="3878049"/>
          </a:xfrm>
        </p:spPr>
        <p:txBody>
          <a:bodyPr/>
          <a:lstStyle/>
          <a:p>
            <a:r>
              <a:rPr lang="en-GB" b="1" dirty="0"/>
              <a:t>June 2022:</a:t>
            </a:r>
            <a:r>
              <a:rPr lang="en-GB" dirty="0"/>
              <a:t> Annual 2011-2022 demographic accounts by age, sex and local authority</a:t>
            </a:r>
          </a:p>
          <a:p>
            <a:r>
              <a:rPr lang="en-GB" b="1" dirty="0"/>
              <a:t>September 2022: </a:t>
            </a:r>
            <a:r>
              <a:rPr lang="en-GB" dirty="0"/>
              <a:t>monthly July 2011-June 2022 demographic accounts by age and sex (England &amp; Wales)</a:t>
            </a:r>
          </a:p>
          <a:p>
            <a:r>
              <a:rPr lang="en-GB" b="1" dirty="0"/>
              <a:t>December 2022: </a:t>
            </a:r>
            <a:r>
              <a:rPr lang="en-GB" dirty="0"/>
              <a:t>monthly July 2011-December 2022 demographic accounts by age, sex and local authority</a:t>
            </a:r>
          </a:p>
        </p:txBody>
      </p:sp>
    </p:spTree>
    <p:extLst>
      <p:ext uri="{BB962C8B-B14F-4D97-AF65-F5344CB8AC3E}">
        <p14:creationId xmlns:p14="http://schemas.microsoft.com/office/powerpoint/2010/main" val="3132800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6399F6-B7D4-7CEB-7381-E90622573D90}"/>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7042A8BA-119C-D89D-3B1F-1F2900A09C1F}"/>
              </a:ext>
            </a:extLst>
          </p:cNvPr>
          <p:cNvSpPr>
            <a:spLocks noGrp="1"/>
          </p:cNvSpPr>
          <p:nvPr>
            <p:ph type="title"/>
          </p:nvPr>
        </p:nvSpPr>
        <p:spPr>
          <a:xfrm>
            <a:off x="838200" y="2769528"/>
            <a:ext cx="10515600" cy="1052596"/>
          </a:xfrm>
        </p:spPr>
        <p:txBody>
          <a:bodyPr/>
          <a:lstStyle/>
          <a:p>
            <a:r>
              <a:rPr lang="en-GB" dirty="0"/>
              <a:t>Update</a:t>
            </a:r>
          </a:p>
        </p:txBody>
      </p:sp>
      <p:sp>
        <p:nvSpPr>
          <p:cNvPr id="4" name="Subtitle 3">
            <a:extLst>
              <a:ext uri="{FF2B5EF4-FFF2-40B4-BE49-F238E27FC236}">
                <a16:creationId xmlns:a16="http://schemas.microsoft.com/office/drawing/2014/main" id="{7A1270AA-B4D6-D3DD-2E11-0630B9FC564D}"/>
              </a:ext>
            </a:extLst>
          </p:cNvPr>
          <p:cNvSpPr>
            <a:spLocks noGrp="1"/>
          </p:cNvSpPr>
          <p:nvPr>
            <p:ph type="subTitle" idx="1"/>
          </p:nvPr>
        </p:nvSpPr>
        <p:spPr/>
        <p:txBody>
          <a:bodyPr/>
          <a:lstStyle/>
          <a:p>
            <a:r>
              <a:rPr lang="en-GB" dirty="0"/>
              <a:t>Progress towards June 2022 delivery</a:t>
            </a:r>
          </a:p>
        </p:txBody>
      </p:sp>
    </p:spTree>
    <p:extLst>
      <p:ext uri="{BB962C8B-B14F-4D97-AF65-F5344CB8AC3E}">
        <p14:creationId xmlns:p14="http://schemas.microsoft.com/office/powerpoint/2010/main" val="219404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85C402-B77A-2806-F25D-35791BCF3819}"/>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63F68F50-1EFA-F24A-4DD4-2A92B526D30D}"/>
              </a:ext>
            </a:extLst>
          </p:cNvPr>
          <p:cNvSpPr>
            <a:spLocks noGrp="1"/>
          </p:cNvSpPr>
          <p:nvPr>
            <p:ph type="title"/>
          </p:nvPr>
        </p:nvSpPr>
        <p:spPr/>
        <p:txBody>
          <a:bodyPr/>
          <a:lstStyle/>
          <a:p>
            <a:r>
              <a:rPr lang="en-GB" dirty="0"/>
              <a:t>Annual local authority level estimation</a:t>
            </a:r>
          </a:p>
        </p:txBody>
      </p:sp>
      <p:sp>
        <p:nvSpPr>
          <p:cNvPr id="4" name="Content Placeholder 3">
            <a:extLst>
              <a:ext uri="{FF2B5EF4-FFF2-40B4-BE49-F238E27FC236}">
                <a16:creationId xmlns:a16="http://schemas.microsoft.com/office/drawing/2014/main" id="{50463724-9DF0-4826-1196-AE55614D7753}"/>
              </a:ext>
            </a:extLst>
          </p:cNvPr>
          <p:cNvSpPr>
            <a:spLocks noGrp="1"/>
          </p:cNvSpPr>
          <p:nvPr>
            <p:ph idx="1"/>
          </p:nvPr>
        </p:nvSpPr>
        <p:spPr/>
        <p:txBody>
          <a:bodyPr/>
          <a:lstStyle/>
          <a:p>
            <a:r>
              <a:rPr lang="en-GB" sz="3200" dirty="0"/>
              <a:t>Cohort-oriented state-space framework</a:t>
            </a:r>
          </a:p>
          <a:p>
            <a:r>
              <a:rPr lang="en-GB" sz="3200" dirty="0"/>
              <a:t>Parallelisation of estimation</a:t>
            </a:r>
          </a:p>
          <a:p>
            <a:r>
              <a:rPr lang="en-GB" dirty="0"/>
              <a:t>Simplified approach </a:t>
            </a:r>
            <a:r>
              <a:rPr lang="en-GB" sz="2800" dirty="0"/>
              <a:t>(implemented in </a:t>
            </a:r>
            <a:r>
              <a:rPr lang="en-GB" sz="2800" dirty="0">
                <a:latin typeface="Courier New" panose="02070309020205020404" pitchFamily="49" charset="0"/>
                <a:cs typeface="Courier New" panose="02070309020205020404" pitchFamily="49" charset="0"/>
              </a:rPr>
              <a:t>account</a:t>
            </a:r>
            <a:r>
              <a:rPr lang="en-GB" sz="2800" dirty="0"/>
              <a:t> package)</a:t>
            </a:r>
          </a:p>
          <a:p>
            <a:pPr lvl="1"/>
            <a:r>
              <a:rPr lang="en-GB" sz="2400" dirty="0"/>
              <a:t>Calculate demographic rates (smoothed) prior to modelling</a:t>
            </a:r>
          </a:p>
          <a:p>
            <a:pPr lvl="1"/>
            <a:r>
              <a:rPr lang="en-GB" sz="2400" dirty="0"/>
              <a:t>Birth and death registrations are known</a:t>
            </a:r>
          </a:p>
          <a:p>
            <a:pPr lvl="1"/>
            <a:r>
              <a:rPr lang="en-GB" sz="2400" dirty="0"/>
              <a:t>Internal, cross-border and international migration combined prior to modelling and split out post modelling with iterative proportional fitting</a:t>
            </a:r>
          </a:p>
          <a:p>
            <a:pPr lvl="1"/>
            <a:r>
              <a:rPr lang="en-GB" sz="2400" dirty="0"/>
              <a:t>Modelling each LA independently</a:t>
            </a:r>
          </a:p>
          <a:p>
            <a:r>
              <a:rPr lang="en-GB" dirty="0"/>
              <a:t>Technical description initial draft gives details</a:t>
            </a:r>
          </a:p>
        </p:txBody>
      </p:sp>
    </p:spTree>
    <p:extLst>
      <p:ext uri="{BB962C8B-B14F-4D97-AF65-F5344CB8AC3E}">
        <p14:creationId xmlns:p14="http://schemas.microsoft.com/office/powerpoint/2010/main" val="90450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0E05C3-2394-5D70-C756-C828A3354575}"/>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5D4FC46E-BF8F-71FF-2B37-A3D5C6843433}"/>
              </a:ext>
            </a:extLst>
          </p:cNvPr>
          <p:cNvSpPr>
            <a:spLocks noGrp="1"/>
          </p:cNvSpPr>
          <p:nvPr>
            <p:ph type="title"/>
          </p:nvPr>
        </p:nvSpPr>
        <p:spPr/>
        <p:txBody>
          <a:bodyPr/>
          <a:lstStyle/>
          <a:p>
            <a:r>
              <a:rPr lang="en-GB" dirty="0"/>
              <a:t>Model approach: June 2022 milestone</a:t>
            </a:r>
          </a:p>
        </p:txBody>
      </p:sp>
      <p:sp>
        <p:nvSpPr>
          <p:cNvPr id="4" name="Content Placeholder 3">
            <a:extLst>
              <a:ext uri="{FF2B5EF4-FFF2-40B4-BE49-F238E27FC236}">
                <a16:creationId xmlns:a16="http://schemas.microsoft.com/office/drawing/2014/main" id="{3167D6D7-CA97-8618-DEC3-F44191E97A96}"/>
              </a:ext>
            </a:extLst>
          </p:cNvPr>
          <p:cNvSpPr>
            <a:spLocks noGrp="1"/>
          </p:cNvSpPr>
          <p:nvPr>
            <p:ph idx="1"/>
          </p:nvPr>
        </p:nvSpPr>
        <p:spPr/>
        <p:txBody>
          <a:bodyPr/>
          <a:lstStyle/>
          <a:p>
            <a:r>
              <a:rPr lang="en-GB" dirty="0"/>
              <a:t>Use data available for initial proof of concept, forecasting beyond 2021</a:t>
            </a:r>
          </a:p>
          <a:p>
            <a:r>
              <a:rPr lang="en-GB" dirty="0"/>
              <a:t>Simplified assumptions about uncertainty for Statistical Population Datasets</a:t>
            </a:r>
          </a:p>
          <a:p>
            <a:r>
              <a:rPr lang="en-GB" dirty="0"/>
              <a:t>Census 2021 can be added to the model but is not essential for meeting the proof-of-concept (</a:t>
            </a:r>
            <a:r>
              <a:rPr lang="en-GB" dirty="0" err="1"/>
              <a:t>ie</a:t>
            </a:r>
            <a:r>
              <a:rPr lang="en-GB" dirty="0"/>
              <a:t> framework can incorporate/drop different sources)</a:t>
            </a:r>
          </a:p>
          <a:p>
            <a:endParaRPr lang="en-GB" dirty="0"/>
          </a:p>
        </p:txBody>
      </p:sp>
    </p:spTree>
    <p:extLst>
      <p:ext uri="{BB962C8B-B14F-4D97-AF65-F5344CB8AC3E}">
        <p14:creationId xmlns:p14="http://schemas.microsoft.com/office/powerpoint/2010/main" val="298189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D715BF-8A81-8C0E-EE76-3C95F18BFA17}"/>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AB37D3D5-9BD8-1DBE-6B90-6BA52D934CB1}"/>
              </a:ext>
            </a:extLst>
          </p:cNvPr>
          <p:cNvSpPr>
            <a:spLocks noGrp="1"/>
          </p:cNvSpPr>
          <p:nvPr>
            <p:ph type="title"/>
          </p:nvPr>
        </p:nvSpPr>
        <p:spPr/>
        <p:txBody>
          <a:bodyPr/>
          <a:lstStyle/>
          <a:p>
            <a:r>
              <a:rPr lang="en-GB" dirty="0"/>
              <a:t>Pre-processing and checking inputs</a:t>
            </a:r>
          </a:p>
        </p:txBody>
      </p:sp>
      <p:sp>
        <p:nvSpPr>
          <p:cNvPr id="4" name="Content Placeholder 3">
            <a:extLst>
              <a:ext uri="{FF2B5EF4-FFF2-40B4-BE49-F238E27FC236}">
                <a16:creationId xmlns:a16="http://schemas.microsoft.com/office/drawing/2014/main" id="{B970A825-89DB-4162-22D8-DEAD8C504A3B}"/>
              </a:ext>
            </a:extLst>
          </p:cNvPr>
          <p:cNvSpPr>
            <a:spLocks noGrp="1"/>
          </p:cNvSpPr>
          <p:nvPr>
            <p:ph idx="1"/>
          </p:nvPr>
        </p:nvSpPr>
        <p:spPr/>
        <p:txBody>
          <a:bodyPr/>
          <a:lstStyle/>
          <a:p>
            <a:r>
              <a:rPr lang="en-GB" sz="2800" dirty="0"/>
              <a:t>Raw demographic rates by age, sex, year and local authority are too noisy to be considered “superpopulation” rates</a:t>
            </a:r>
          </a:p>
          <a:p>
            <a:r>
              <a:rPr lang="en-GB" sz="2800" dirty="0"/>
              <a:t>Smoothing using Generalised Additive Models</a:t>
            </a:r>
          </a:p>
          <a:p>
            <a:r>
              <a:rPr lang="en-GB" sz="2800" dirty="0"/>
              <a:t>Input from demographic experts for refinement of models</a:t>
            </a:r>
          </a:p>
        </p:txBody>
      </p:sp>
    </p:spTree>
    <p:extLst>
      <p:ext uri="{BB962C8B-B14F-4D97-AF65-F5344CB8AC3E}">
        <p14:creationId xmlns:p14="http://schemas.microsoft.com/office/powerpoint/2010/main" val="233806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DE7D99-F2CF-6DA8-2C88-2A1FB6BFBD55}"/>
              </a:ext>
            </a:extLst>
          </p:cNvPr>
          <p:cNvSpPr>
            <a:spLocks noGrp="1"/>
          </p:cNvSpPr>
          <p:nvPr>
            <p:ph type="ftr" sz="quarter" idx="3"/>
          </p:nvPr>
        </p:nvSpPr>
        <p:spPr/>
        <p:txBody>
          <a:bodyPr/>
          <a:lstStyle/>
          <a:p>
            <a:endParaRPr lang="en-US" dirty="0"/>
          </a:p>
        </p:txBody>
      </p:sp>
      <p:sp>
        <p:nvSpPr>
          <p:cNvPr id="3" name="Title 2">
            <a:extLst>
              <a:ext uri="{FF2B5EF4-FFF2-40B4-BE49-F238E27FC236}">
                <a16:creationId xmlns:a16="http://schemas.microsoft.com/office/drawing/2014/main" id="{220D730E-5FCA-828E-EB95-129FCD72AD06}"/>
              </a:ext>
            </a:extLst>
          </p:cNvPr>
          <p:cNvSpPr>
            <a:spLocks noGrp="1"/>
          </p:cNvSpPr>
          <p:nvPr>
            <p:ph type="title"/>
          </p:nvPr>
        </p:nvSpPr>
        <p:spPr/>
        <p:txBody>
          <a:bodyPr/>
          <a:lstStyle/>
          <a:p>
            <a:r>
              <a:rPr lang="en-GB" dirty="0"/>
              <a:t>Computational breakthrough – empirical testing</a:t>
            </a:r>
          </a:p>
        </p:txBody>
      </p:sp>
      <p:sp>
        <p:nvSpPr>
          <p:cNvPr id="4" name="Content Placeholder 3">
            <a:extLst>
              <a:ext uri="{FF2B5EF4-FFF2-40B4-BE49-F238E27FC236}">
                <a16:creationId xmlns:a16="http://schemas.microsoft.com/office/drawing/2014/main" id="{8BCCADEB-6BE5-B78D-69D8-86553E035959}"/>
              </a:ext>
            </a:extLst>
          </p:cNvPr>
          <p:cNvSpPr>
            <a:spLocks noGrp="1"/>
          </p:cNvSpPr>
          <p:nvPr>
            <p:ph idx="1"/>
          </p:nvPr>
        </p:nvSpPr>
        <p:spPr/>
        <p:txBody>
          <a:bodyPr/>
          <a:lstStyle/>
          <a:p>
            <a:r>
              <a:rPr lang="en-GB" sz="2800" dirty="0">
                <a:solidFill>
                  <a:srgbClr val="C00000"/>
                </a:solidFill>
              </a:rPr>
              <a:t>National level model </a:t>
            </a:r>
            <a:r>
              <a:rPr lang="en-GB" sz="2800" dirty="0" err="1">
                <a:solidFill>
                  <a:srgbClr val="C00000"/>
                </a:solidFill>
                <a:latin typeface="Courier New" panose="02070309020205020404" pitchFamily="49" charset="0"/>
                <a:cs typeface="Courier New" panose="02070309020205020404" pitchFamily="49" charset="0"/>
              </a:rPr>
              <a:t>demest</a:t>
            </a:r>
            <a:r>
              <a:rPr lang="en-GB" sz="2800" dirty="0">
                <a:solidFill>
                  <a:srgbClr val="C00000"/>
                </a:solidFill>
              </a:rPr>
              <a:t> vs </a:t>
            </a:r>
            <a:r>
              <a:rPr lang="en-GB" sz="2800" dirty="0">
                <a:solidFill>
                  <a:srgbClr val="C00000"/>
                </a:solidFill>
                <a:latin typeface="Courier New" panose="02070309020205020404" pitchFamily="49" charset="0"/>
                <a:cs typeface="Courier New" panose="02070309020205020404" pitchFamily="49" charset="0"/>
              </a:rPr>
              <a:t>account</a:t>
            </a:r>
            <a:r>
              <a:rPr lang="en-GB" sz="2800" dirty="0">
                <a:solidFill>
                  <a:srgbClr val="C00000"/>
                </a:solidFill>
              </a:rPr>
              <a:t> (run-time down from time ~30 hours to ~20 minutes)</a:t>
            </a:r>
          </a:p>
          <a:p>
            <a:r>
              <a:rPr lang="en-GB" sz="2800" dirty="0">
                <a:solidFill>
                  <a:srgbClr val="C00000"/>
                </a:solidFill>
              </a:rPr>
              <a:t>Running model for all 331 Local Authorities is now feasible </a:t>
            </a:r>
            <a:r>
              <a:rPr lang="en-GB" sz="2800" dirty="0"/>
              <a:t>and initial tests demonstrate ability to use</a:t>
            </a:r>
          </a:p>
          <a:p>
            <a:pPr lvl="1"/>
            <a:r>
              <a:rPr lang="en-GB" sz="2600" dirty="0"/>
              <a:t>alternative population stock data as inputs</a:t>
            </a:r>
          </a:p>
          <a:p>
            <a:pPr lvl="1"/>
            <a:r>
              <a:rPr lang="en-GB" sz="2600" dirty="0"/>
              <a:t>alternative assumptions about data models</a:t>
            </a:r>
          </a:p>
          <a:p>
            <a:r>
              <a:rPr lang="en-GB" sz="2800" dirty="0"/>
              <a:t>Simulation study in progress</a:t>
            </a:r>
          </a:p>
          <a:p>
            <a:r>
              <a:rPr lang="en-GB" sz="2800" b="1" dirty="0"/>
              <a:t>This is still in proof-of-concept stage, further development of models is required</a:t>
            </a:r>
          </a:p>
        </p:txBody>
      </p:sp>
    </p:spTree>
    <p:extLst>
      <p:ext uri="{BB962C8B-B14F-4D97-AF65-F5344CB8AC3E}">
        <p14:creationId xmlns:p14="http://schemas.microsoft.com/office/powerpoint/2010/main" val="588220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1230C71-A597-8B1A-B0DD-3AA89FBCC679}"/>
              </a:ext>
            </a:extLst>
          </p:cNvPr>
          <p:cNvSpPr>
            <a:spLocks noGrp="1"/>
          </p:cNvSpPr>
          <p:nvPr>
            <p:ph type="ftr" sz="quarter" idx="3"/>
          </p:nvPr>
        </p:nvSpPr>
        <p:spPr/>
        <p:txBody>
          <a:bodyPr/>
          <a:lstStyle/>
          <a:p>
            <a:endParaRPr lang="en-US" dirty="0"/>
          </a:p>
        </p:txBody>
      </p:sp>
      <p:sp>
        <p:nvSpPr>
          <p:cNvPr id="5" name="Title 4">
            <a:extLst>
              <a:ext uri="{FF2B5EF4-FFF2-40B4-BE49-F238E27FC236}">
                <a16:creationId xmlns:a16="http://schemas.microsoft.com/office/drawing/2014/main" id="{3AC96D70-28D8-E71A-1C57-FC68A5698BC8}"/>
              </a:ext>
            </a:extLst>
          </p:cNvPr>
          <p:cNvSpPr>
            <a:spLocks noGrp="1"/>
          </p:cNvSpPr>
          <p:nvPr>
            <p:ph type="title"/>
          </p:nvPr>
        </p:nvSpPr>
        <p:spPr/>
        <p:txBody>
          <a:bodyPr/>
          <a:lstStyle/>
          <a:p>
            <a:r>
              <a:rPr lang="en-GB" dirty="0"/>
              <a:t>Data considerations</a:t>
            </a:r>
          </a:p>
        </p:txBody>
      </p:sp>
      <p:sp>
        <p:nvSpPr>
          <p:cNvPr id="6" name="Subtitle 5">
            <a:extLst>
              <a:ext uri="{FF2B5EF4-FFF2-40B4-BE49-F238E27FC236}">
                <a16:creationId xmlns:a16="http://schemas.microsoft.com/office/drawing/2014/main" id="{3F4A544E-DBF5-7B00-4A39-78D423C98B22}"/>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05558843"/>
      </p:ext>
    </p:extLst>
  </p:cSld>
  <p:clrMapOvr>
    <a:masterClrMapping/>
  </p:clrMapOvr>
</p:sld>
</file>

<file path=ppt/theme/theme1.xml><?xml version="1.0" encoding="utf-8"?>
<a:theme xmlns:a="http://schemas.openxmlformats.org/drawingml/2006/main" name="ONS">
  <a:themeElements>
    <a:clrScheme name="Custom 2">
      <a:dk1>
        <a:srgbClr val="003B57"/>
      </a:dk1>
      <a:lt1>
        <a:srgbClr val="FFFFFF"/>
      </a:lt1>
      <a:dk2>
        <a:srgbClr val="414041"/>
      </a:dk2>
      <a:lt2>
        <a:srgbClr val="CFD2D3"/>
      </a:lt2>
      <a:accent1>
        <a:srgbClr val="206095"/>
      </a:accent1>
      <a:accent2>
        <a:srgbClr val="27A0CC"/>
      </a:accent2>
      <a:accent3>
        <a:srgbClr val="003C57"/>
      </a:accent3>
      <a:accent4>
        <a:srgbClr val="118C7B"/>
      </a:accent4>
      <a:accent5>
        <a:srgbClr val="A8BD3A"/>
      </a:accent5>
      <a:accent6>
        <a:srgbClr val="871A5B"/>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b" anchorCtr="0">
        <a:spAutoFit/>
      </a:bodyPr>
      <a:lstStyle>
        <a:defPPr algn="l">
          <a:defRPr dirty="0" smtClean="0">
            <a:solidFill>
              <a:srgbClr val="183E56"/>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for National Statistics Powerpoint Template v5-06" id="{4AA31625-65EB-D141-9091-C49F0E63EB0A}" vid="{75903E48-F888-234A-BA37-1F6CAD490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6F9C266D221E4EA8934DF87683DC54" ma:contentTypeVersion="38" ma:contentTypeDescription="Create a new document." ma:contentTypeScope="" ma:versionID="d5335f3da6b5a5711bba65d94be5bd93">
  <xsd:schema xmlns:xsd="http://www.w3.org/2001/XMLSchema" xmlns:xs="http://www.w3.org/2001/XMLSchema" xmlns:p="http://schemas.microsoft.com/office/2006/metadata/properties" xmlns:ns2="6dab36e7-c487-4780-8e35-3b48fa83d7a8" xmlns:ns3="http://schemas.microsoft.com/sharepoint/v4" xmlns:ns4="4e5298ba-1d33-42bd-b79f-80313c926963" targetNamespace="http://schemas.microsoft.com/office/2006/metadata/properties" ma:root="true" ma:fieldsID="8fa0fefbd50ede462357bf9641a88bdd" ns2:_="" ns3:_="" ns4:_="">
    <xsd:import namespace="6dab36e7-c487-4780-8e35-3b48fa83d7a8"/>
    <xsd:import namespace="http://schemas.microsoft.com/sharepoint/v4"/>
    <xsd:import namespace="4e5298ba-1d33-42bd-b79f-80313c926963"/>
    <xsd:element name="properties">
      <xsd:complexType>
        <xsd:sequence>
          <xsd:element name="documentManagement">
            <xsd:complexType>
              <xsd:all>
                <xsd:element ref="ns2:EDRMSOwner" minOccurs="0"/>
                <xsd:element ref="ns2:Record_Type" minOccurs="0"/>
                <xsd:element ref="ns2:RetentionDate" minOccurs="0"/>
                <xsd:element ref="ns2:RetentionType" minOccurs="0"/>
                <xsd:element ref="ns2:Retention" minOccurs="0"/>
                <xsd:element ref="ns3:IconOverlay" minOccurs="0"/>
                <xsd:element ref="ns2:SharedWithUsers" minOccurs="0"/>
                <xsd:element ref="ns2:SharedWithDetails"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ab36e7-c487-4780-8e35-3b48fa83d7a8" elementFormDefault="qualified">
    <xsd:import namespace="http://schemas.microsoft.com/office/2006/documentManagement/types"/>
    <xsd:import namespace="http://schemas.microsoft.com/office/infopath/2007/PartnerControls"/>
    <xsd:element name="EDRMSOwner" ma:index="4" nillable="true" ma:displayName="EDRMSOwner" ma:internalName="EDRMSOwner" ma:readOnly="false">
      <xsd:simpleType>
        <xsd:restriction base="dms:Text"/>
      </xsd:simpleType>
    </xsd:element>
    <xsd:element name="Record_Type" ma:index="5" nillable="true" ma:displayName="Record Type" ma:format="Dropdown" ma:internalName="Record_Type" ma:readOnly="false">
      <xsd:simpleType>
        <xsd:union memberTypes="dms:Text">
          <xsd:simpleType>
            <xsd:restriction base="dms:Choice">
              <xsd:enumeration value="Business Plans"/>
              <xsd:enumeration value="Commercial"/>
              <xsd:enumeration value="Correspondence, Guidance etc"/>
              <xsd:enumeration value="Financial"/>
              <xsd:enumeration value="Legislation"/>
              <xsd:enumeration value="Meeting papers (inc. agendas minutes etc)"/>
              <xsd:enumeration value="Policy Papers"/>
              <xsd:enumeration value="Private Office Papers"/>
              <xsd:enumeration value="Programme and Project"/>
              <xsd:enumeration value="Reports"/>
              <xsd:enumeration value="Salaries"/>
              <xsd:enumeration value="Staff Disciplinary Matters"/>
              <xsd:enumeration value="Staff Employment, Career, Health etc"/>
              <xsd:enumeration value="Statistical"/>
              <xsd:enumeration value="Systems"/>
              <xsd:enumeration value="zMigration"/>
            </xsd:restriction>
          </xsd:simpleType>
        </xsd:union>
      </xsd:simpleType>
    </xsd:element>
    <xsd:element name="RetentionDate" ma:index="6" nillable="true" ma:displayName="Retention Date" ma:format="DateOnly" ma:internalName="Retention_x0020_Date" ma:readOnly="false">
      <xsd:simpleType>
        <xsd:restriction base="dms:DateTime"/>
      </xsd:simpleType>
    </xsd:element>
    <xsd:element name="RetentionType" ma:index="7" nillable="true" ma:displayName="Retention Type" ma:default="Notify" ma:format="Dropdown" ma:internalName="Retention_x0020_Type" ma:readOnly="false">
      <xsd:simpleType>
        <xsd:restriction base="dms:Choice">
          <xsd:enumeration value="Notify"/>
          <xsd:enumeration value="Delete"/>
          <xsd:enumeration value="Declare"/>
        </xsd:restriction>
      </xsd:simpleType>
    </xsd:element>
    <xsd:element name="Retention" ma:index="8" nillable="true" ma:displayName="Retention" ma:default="0" ma:internalName="Retention" ma:readOnly="false" ma:percentage="FALSE">
      <xsd:simpleType>
        <xsd:restriction base="dms:Number"/>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ddd2e44f-36ea-45a4-95a1-1ac20c64e763}" ma:internalName="TaxCatchAll" ma:showField="CatchAllData" ma:web="6dab36e7-c487-4780-8e35-3b48fa83d7a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5298ba-1d33-42bd-b79f-80313c926963" elementFormDefault="qualified">
    <xsd:import namespace="http://schemas.microsoft.com/office/2006/documentManagement/types"/>
    <xsd:import namespace="http://schemas.microsoft.com/office/infopath/2007/PartnerControls"/>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ServiceAutoTags" ma:index="21" nillable="true" ma:displayName="Tags" ma:internalName="MediaServiceAutoTags"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1c754ed-6b8d-47f3-b51f-af8d6409c1bd"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file>

<file path=customXml/item3.xml><?xml version="1.0" encoding="utf-8"?>
<p:properties xmlns:p="http://schemas.microsoft.com/office/2006/metadata/properties" xmlns:xsi="http://www.w3.org/2001/XMLSchema-instance" xmlns:pc="http://schemas.microsoft.com/office/infopath/2007/PartnerControls">
  <documentManagement>
    <TaxCatchAll xmlns="6dab36e7-c487-4780-8e35-3b48fa83d7a8" xsi:nil="true"/>
    <Retention xmlns="6dab36e7-c487-4780-8e35-3b48fa83d7a8">0</Retention>
    <lcf76f155ced4ddcb4097134ff3c332f xmlns="4e5298ba-1d33-42bd-b79f-80313c926963">
      <Terms xmlns="http://schemas.microsoft.com/office/infopath/2007/PartnerControls"/>
    </lcf76f155ced4ddcb4097134ff3c332f>
    <IconOverlay xmlns="http://schemas.microsoft.com/sharepoint/v4" xsi:nil="true"/>
    <EDRMSOwner xmlns="6dab36e7-c487-4780-8e35-3b48fa83d7a8" xsi:nil="true"/>
    <Record_Type xmlns="6dab36e7-c487-4780-8e35-3b48fa83d7a8" xsi:nil="true"/>
    <RetentionDate xmlns="6dab36e7-c487-4780-8e35-3b48fa83d7a8" xsi:nil="true"/>
    <RetentionType xmlns="6dab36e7-c487-4780-8e35-3b48fa83d7a8">Notify</RetentionType>
  </documentManagement>
</p:properties>
</file>

<file path=customXml/itemProps1.xml><?xml version="1.0" encoding="utf-8"?>
<ds:datastoreItem xmlns:ds="http://schemas.openxmlformats.org/officeDocument/2006/customXml" ds:itemID="{1BDF1112-15D4-495A-914B-29982F3460C8}"/>
</file>

<file path=customXml/itemProps2.xml><?xml version="1.0" encoding="utf-8"?>
<ds:datastoreItem xmlns:ds="http://schemas.openxmlformats.org/officeDocument/2006/customXml" ds:itemID="{3B157E94-08EF-4531-967A-7ADFCF3C2996}"/>
</file>

<file path=customXml/itemProps3.xml><?xml version="1.0" encoding="utf-8"?>
<ds:datastoreItem xmlns:ds="http://schemas.openxmlformats.org/officeDocument/2006/customXml" ds:itemID="{E9C9D768-7D47-479D-B73D-1E7D4BDA25B3}"/>
</file>

<file path=docProps/app.xml><?xml version="1.0" encoding="utf-8"?>
<Properties xmlns="http://schemas.openxmlformats.org/officeDocument/2006/extended-properties" xmlns:vt="http://schemas.openxmlformats.org/officeDocument/2006/docPropsVTypes">
  <Template/>
  <TotalTime>14967</TotalTime>
  <Words>547</Words>
  <Application>Microsoft Office PowerPoint</Application>
  <PresentationFormat>Widescreen</PresentationFormat>
  <Paragraphs>63</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Courier New</vt:lpstr>
      <vt:lpstr>ONS</vt:lpstr>
      <vt:lpstr>Demographic accounts project update </vt:lpstr>
      <vt:lpstr>Overview</vt:lpstr>
      <vt:lpstr>Proof-of-concept milestones</vt:lpstr>
      <vt:lpstr>Update</vt:lpstr>
      <vt:lpstr>Annual local authority level estimation</vt:lpstr>
      <vt:lpstr>Model approach: June 2022 milestone</vt:lpstr>
      <vt:lpstr>Pre-processing and checking inputs</vt:lpstr>
      <vt:lpstr>Computational breakthrough – empirical testing</vt:lpstr>
      <vt:lpstr>Data considerations</vt:lpstr>
      <vt:lpstr>Data considerations</vt:lpstr>
      <vt:lpstr>Publishing</vt:lpstr>
      <vt:lpstr>Publishing outputs for June 2022</vt:lpstr>
      <vt:lpstr>Comments and discussion</vt:lpstr>
      <vt:lpstr>Project team and collaborators</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for National Statistics widescreen presentation template</dc:title>
  <dc:creator>Andy Budd</dc:creator>
  <cp:lastModifiedBy>Thompson, Dominick</cp:lastModifiedBy>
  <cp:revision>438</cp:revision>
  <cp:lastPrinted>2018-12-19T10:37:59Z</cp:lastPrinted>
  <dcterms:created xsi:type="dcterms:W3CDTF">2018-07-16T11:41:44Z</dcterms:created>
  <dcterms:modified xsi:type="dcterms:W3CDTF">2022-05-18T08:09:50Z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0x010100C56F9C266D221E4EA8934DF87683DC54</vt:lpwstr>
  </property>
</Properties>
</file>